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Lst>
  <p:notesMasterIdLst>
    <p:notesMasterId r:id="rId45"/>
  </p:notesMasterIdLst>
  <p:handoutMasterIdLst>
    <p:handoutMasterId r:id="rId46"/>
  </p:handoutMasterIdLst>
  <p:sldIdLst>
    <p:sldId id="256" r:id="rId2"/>
    <p:sldId id="307" r:id="rId3"/>
    <p:sldId id="264" r:id="rId4"/>
    <p:sldId id="267" r:id="rId5"/>
    <p:sldId id="268" r:id="rId6"/>
    <p:sldId id="269" r:id="rId7"/>
    <p:sldId id="270" r:id="rId8"/>
    <p:sldId id="271" r:id="rId9"/>
    <p:sldId id="317" r:id="rId10"/>
    <p:sldId id="259" r:id="rId11"/>
    <p:sldId id="308" r:id="rId12"/>
    <p:sldId id="309" r:id="rId13"/>
    <p:sldId id="312" r:id="rId14"/>
    <p:sldId id="313" r:id="rId15"/>
    <p:sldId id="314" r:id="rId16"/>
    <p:sldId id="273" r:id="rId17"/>
    <p:sldId id="274" r:id="rId18"/>
    <p:sldId id="275" r:id="rId19"/>
    <p:sldId id="276" r:id="rId20"/>
    <p:sldId id="315" r:id="rId21"/>
    <p:sldId id="277" r:id="rId22"/>
    <p:sldId id="278" r:id="rId23"/>
    <p:sldId id="279" r:id="rId24"/>
    <p:sldId id="280" r:id="rId25"/>
    <p:sldId id="281" r:id="rId26"/>
    <p:sldId id="282" r:id="rId27"/>
    <p:sldId id="283" r:id="rId28"/>
    <p:sldId id="284" r:id="rId29"/>
    <p:sldId id="316" r:id="rId30"/>
    <p:sldId id="285" r:id="rId31"/>
    <p:sldId id="286" r:id="rId32"/>
    <p:sldId id="295" r:id="rId33"/>
    <p:sldId id="296" r:id="rId34"/>
    <p:sldId id="297" r:id="rId35"/>
    <p:sldId id="301" r:id="rId36"/>
    <p:sldId id="292" r:id="rId37"/>
    <p:sldId id="318" r:id="rId38"/>
    <p:sldId id="299" r:id="rId39"/>
    <p:sldId id="300" r:id="rId40"/>
    <p:sldId id="306" r:id="rId41"/>
    <p:sldId id="302" r:id="rId42"/>
    <p:sldId id="303" r:id="rId43"/>
    <p:sldId id="263" r:id="rId44"/>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4F8DB6-1EEF-7A66-7F67-42C41B9807A9}" name="Cox, Katie" initials="CK" userId="S::kathryn.cox@yale.edu::8435149e-6944-4e15-932c-f0b78fd4b1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enattoor, Anju"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64A"/>
    <a:srgbClr val="E1F3F4"/>
    <a:srgbClr val="C3D3D4"/>
    <a:srgbClr val="E2EDAE"/>
    <a:srgbClr val="D8EAEB"/>
    <a:srgbClr val="FDEDD0"/>
    <a:srgbClr val="D2E076"/>
    <a:srgbClr val="FFEED1"/>
    <a:srgbClr val="00A9E0"/>
    <a:srgbClr val="F8EE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63" autoAdjust="0"/>
  </p:normalViewPr>
  <p:slideViewPr>
    <p:cSldViewPr snapToGrid="0">
      <p:cViewPr varScale="1">
        <p:scale>
          <a:sx n="78" d="100"/>
          <a:sy n="78" d="100"/>
        </p:scale>
        <p:origin x="874" y="72"/>
      </p:cViewPr>
      <p:guideLst>
        <p:guide orient="horz" pos="1920"/>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0AD4B-94BE-4FC5-90EB-2CE5E1FE10DF}" type="doc">
      <dgm:prSet loTypeId="urn:microsoft.com/office/officeart/2005/8/layout/hProcess3" loCatId="process" qsTypeId="urn:microsoft.com/office/officeart/2005/8/quickstyle/simple3" qsCatId="simple" csTypeId="urn:microsoft.com/office/officeart/2005/8/colors/accent0_1" csCatId="mainScheme" phldr="1"/>
      <dgm:spPr/>
      <dgm:t>
        <a:bodyPr/>
        <a:lstStyle/>
        <a:p>
          <a:endParaRPr lang="en-US"/>
        </a:p>
      </dgm:t>
    </dgm:pt>
    <dgm:pt modelId="{49BD676E-1B36-40FE-8DF3-8C4D49ED2AF8}">
      <dgm:prSet phldrT="[Text]"/>
      <dgm:spPr/>
      <dgm:t>
        <a:bodyPr/>
        <a:lstStyle/>
        <a:p>
          <a:r>
            <a:rPr lang="en-US">
              <a:latin typeface="YaleNew" panose="02000602050000020003" pitchFamily="50" charset="0"/>
            </a:rPr>
            <a:t>After Thanksgiving</a:t>
          </a:r>
        </a:p>
      </dgm:t>
    </dgm:pt>
    <dgm:pt modelId="{BB51131D-CBD4-4C95-988D-4165E187DCBD}" type="parTrans" cxnId="{3E0F26FD-9FBF-4FF4-B12C-B379A85E0E44}">
      <dgm:prSet/>
      <dgm:spPr/>
      <dgm:t>
        <a:bodyPr/>
        <a:lstStyle/>
        <a:p>
          <a:endParaRPr lang="en-US"/>
        </a:p>
      </dgm:t>
    </dgm:pt>
    <dgm:pt modelId="{BF7AE598-A1FD-4FD7-A845-337D0501CFA3}" type="sibTrans" cxnId="{3E0F26FD-9FBF-4FF4-B12C-B379A85E0E44}">
      <dgm:prSet/>
      <dgm:spPr/>
      <dgm:t>
        <a:bodyPr/>
        <a:lstStyle/>
        <a:p>
          <a:endParaRPr lang="en-US"/>
        </a:p>
      </dgm:t>
    </dgm:pt>
    <dgm:pt modelId="{CB238175-7F27-4AC2-9D1F-2CE64078C215}">
      <dgm:prSet phldrT="[Text]"/>
      <dgm:spPr/>
      <dgm:t>
        <a:bodyPr/>
        <a:lstStyle/>
        <a:p>
          <a:r>
            <a:rPr lang="en-US">
              <a:latin typeface="YaleNew" panose="02000602050000020003" pitchFamily="50" charset="0"/>
            </a:rPr>
            <a:t>Early December</a:t>
          </a:r>
        </a:p>
      </dgm:t>
    </dgm:pt>
    <dgm:pt modelId="{73DB1C72-2E92-4371-BDF4-A87D4E3E1845}" type="parTrans" cxnId="{E958A64F-85EE-4151-ABF6-14C840EB2484}">
      <dgm:prSet/>
      <dgm:spPr/>
      <dgm:t>
        <a:bodyPr/>
        <a:lstStyle/>
        <a:p>
          <a:endParaRPr lang="en-US"/>
        </a:p>
      </dgm:t>
    </dgm:pt>
    <dgm:pt modelId="{BA85D119-29CB-4E75-B1A9-24C6050DC735}" type="sibTrans" cxnId="{E958A64F-85EE-4151-ABF6-14C840EB2484}">
      <dgm:prSet/>
      <dgm:spPr/>
      <dgm:t>
        <a:bodyPr/>
        <a:lstStyle/>
        <a:p>
          <a:endParaRPr lang="en-US"/>
        </a:p>
      </dgm:t>
    </dgm:pt>
    <dgm:pt modelId="{5D761DAB-554E-4925-B1C1-341A606A7213}">
      <dgm:prSet phldrT="[Text]"/>
      <dgm:spPr/>
      <dgm:t>
        <a:bodyPr/>
        <a:lstStyle/>
        <a:p>
          <a:r>
            <a:rPr lang="en-US">
              <a:latin typeface="YaleNew" panose="02000602050000020003" pitchFamily="50" charset="0"/>
            </a:rPr>
            <a:t>November 2 to November 9</a:t>
          </a:r>
        </a:p>
      </dgm:t>
    </dgm:pt>
    <dgm:pt modelId="{7563C2AC-32D4-4FC1-889A-0829FDA90F5C}" type="parTrans" cxnId="{275716C1-B30F-4E40-A9DE-6CFDD70024CD}">
      <dgm:prSet/>
      <dgm:spPr/>
      <dgm:t>
        <a:bodyPr/>
        <a:lstStyle/>
        <a:p>
          <a:endParaRPr lang="en-US"/>
        </a:p>
      </dgm:t>
    </dgm:pt>
    <dgm:pt modelId="{B575A0EA-12AB-48F2-AE53-6CE6BCCAC5D5}" type="sibTrans" cxnId="{275716C1-B30F-4E40-A9DE-6CFDD70024CD}">
      <dgm:prSet/>
      <dgm:spPr/>
      <dgm:t>
        <a:bodyPr/>
        <a:lstStyle/>
        <a:p>
          <a:endParaRPr lang="en-US"/>
        </a:p>
      </dgm:t>
    </dgm:pt>
    <dgm:pt modelId="{C9A73F84-B0EA-47BC-8711-018235319656}">
      <dgm:prSet phldrT="[Text]"/>
      <dgm:spPr/>
      <dgm:t>
        <a:bodyPr/>
        <a:lstStyle/>
        <a:p>
          <a:r>
            <a:rPr lang="en-US">
              <a:latin typeface="YaleNew" panose="02000602050000020003" pitchFamily="50" charset="0"/>
            </a:rPr>
            <a:t>Early January</a:t>
          </a:r>
        </a:p>
      </dgm:t>
    </dgm:pt>
    <dgm:pt modelId="{504EAD62-F8A7-4CDD-A3C1-D01A5BA9FC11}" type="parTrans" cxnId="{919A5625-8C40-4CDA-AECE-485DA907B6B6}">
      <dgm:prSet/>
      <dgm:spPr/>
      <dgm:t>
        <a:bodyPr/>
        <a:lstStyle/>
        <a:p>
          <a:endParaRPr lang="en-US"/>
        </a:p>
      </dgm:t>
    </dgm:pt>
    <dgm:pt modelId="{C76DBCCA-A866-4699-9746-DF9592416D6E}" type="sibTrans" cxnId="{919A5625-8C40-4CDA-AECE-485DA907B6B6}">
      <dgm:prSet/>
      <dgm:spPr/>
      <dgm:t>
        <a:bodyPr/>
        <a:lstStyle/>
        <a:p>
          <a:endParaRPr lang="en-US"/>
        </a:p>
      </dgm:t>
    </dgm:pt>
    <dgm:pt modelId="{45CF7857-747C-4698-A9CF-41FD3B61043C}">
      <dgm:prSet phldrT="[Text]"/>
      <dgm:spPr/>
      <dgm:t>
        <a:bodyPr/>
        <a:lstStyle/>
        <a:p>
          <a:r>
            <a:rPr lang="en-US">
              <a:latin typeface="YaleNew" panose="02000602050000020003" pitchFamily="50" charset="0"/>
            </a:rPr>
            <a:t>First week of spring term</a:t>
          </a:r>
        </a:p>
      </dgm:t>
    </dgm:pt>
    <dgm:pt modelId="{B1DD1B0A-6285-48FA-88F2-50DED2EECFA6}" type="parTrans" cxnId="{9D91AFB3-64BA-4194-A416-EB1402CAB476}">
      <dgm:prSet/>
      <dgm:spPr/>
      <dgm:t>
        <a:bodyPr/>
        <a:lstStyle/>
        <a:p>
          <a:endParaRPr lang="en-US"/>
        </a:p>
      </dgm:t>
    </dgm:pt>
    <dgm:pt modelId="{007FAAC1-CD0F-4675-A611-BB625E5B0E45}" type="sibTrans" cxnId="{9D91AFB3-64BA-4194-A416-EB1402CAB476}">
      <dgm:prSet/>
      <dgm:spPr/>
      <dgm:t>
        <a:bodyPr/>
        <a:lstStyle/>
        <a:p>
          <a:endParaRPr lang="en-US"/>
        </a:p>
      </dgm:t>
    </dgm:pt>
    <dgm:pt modelId="{AEBFDD5B-5EA1-4CB0-AD98-64252B1BEF25}">
      <dgm:prSet phldrT="[Text]"/>
      <dgm:spPr/>
      <dgm:t>
        <a:bodyPr/>
        <a:lstStyle/>
        <a:p>
          <a:r>
            <a:rPr lang="en-US">
              <a:latin typeface="YaleNew" panose="02000602050000020003" pitchFamily="50" charset="0"/>
            </a:rPr>
            <a:t>Students submit bids</a:t>
          </a:r>
        </a:p>
      </dgm:t>
    </dgm:pt>
    <dgm:pt modelId="{B605009F-05BB-4CC6-BDC0-F9E53AE640D3}" type="parTrans" cxnId="{A6FFAEF0-D45D-4AF3-9C25-B024C6729093}">
      <dgm:prSet/>
      <dgm:spPr/>
      <dgm:t>
        <a:bodyPr/>
        <a:lstStyle/>
        <a:p>
          <a:endParaRPr lang="en-US"/>
        </a:p>
      </dgm:t>
    </dgm:pt>
    <dgm:pt modelId="{6EE9280F-8449-4404-9E3D-AD46DD439D6E}" type="sibTrans" cxnId="{A6FFAEF0-D45D-4AF3-9C25-B024C6729093}">
      <dgm:prSet/>
      <dgm:spPr/>
      <dgm:t>
        <a:bodyPr/>
        <a:lstStyle/>
        <a:p>
          <a:endParaRPr lang="en-US"/>
        </a:p>
      </dgm:t>
    </dgm:pt>
    <dgm:pt modelId="{DAD23A40-ED4C-4C81-ABE5-BBF26007107E}">
      <dgm:prSet phldrT="[Text]"/>
      <dgm:spPr/>
      <dgm:t>
        <a:bodyPr/>
        <a:lstStyle/>
        <a:p>
          <a:r>
            <a:rPr lang="en-US">
              <a:latin typeface="YaleNew" panose="02000602050000020003" pitchFamily="50" charset="0"/>
            </a:rPr>
            <a:t>Faculty review materials</a:t>
          </a:r>
        </a:p>
      </dgm:t>
    </dgm:pt>
    <dgm:pt modelId="{99C4D926-52BA-44FF-A713-99703289DF95}" type="parTrans" cxnId="{D8B629B9-B155-4354-8EFC-F7B908132322}">
      <dgm:prSet/>
      <dgm:spPr/>
      <dgm:t>
        <a:bodyPr/>
        <a:lstStyle/>
        <a:p>
          <a:endParaRPr lang="en-US"/>
        </a:p>
      </dgm:t>
    </dgm:pt>
    <dgm:pt modelId="{CEFE8FBD-78E9-492D-9926-95EB40C5FB49}" type="sibTrans" cxnId="{D8B629B9-B155-4354-8EFC-F7B908132322}">
      <dgm:prSet/>
      <dgm:spPr/>
      <dgm:t>
        <a:bodyPr/>
        <a:lstStyle/>
        <a:p>
          <a:endParaRPr lang="en-US"/>
        </a:p>
      </dgm:t>
    </dgm:pt>
    <dgm:pt modelId="{47479E08-F66D-4223-B7ED-104F5DB20FF9}">
      <dgm:prSet phldrT="[Text]"/>
      <dgm:spPr/>
      <dgm:t>
        <a:bodyPr/>
        <a:lstStyle/>
        <a:p>
          <a:r>
            <a:rPr lang="en-US">
              <a:latin typeface="YaleNew" panose="02000602050000020003" pitchFamily="50" charset="0"/>
            </a:rPr>
            <a:t>Students review results</a:t>
          </a:r>
        </a:p>
      </dgm:t>
    </dgm:pt>
    <dgm:pt modelId="{4D96D566-7EE2-4E95-B86E-EE16CF7397D1}" type="parTrans" cxnId="{869F86E3-62C2-43FD-A04B-B02A3152EA81}">
      <dgm:prSet/>
      <dgm:spPr/>
      <dgm:t>
        <a:bodyPr/>
        <a:lstStyle/>
        <a:p>
          <a:endParaRPr lang="en-US"/>
        </a:p>
      </dgm:t>
    </dgm:pt>
    <dgm:pt modelId="{6D7DBA69-1B16-4517-98A1-EC135CCF34B5}" type="sibTrans" cxnId="{869F86E3-62C2-43FD-A04B-B02A3152EA81}">
      <dgm:prSet/>
      <dgm:spPr/>
      <dgm:t>
        <a:bodyPr/>
        <a:lstStyle/>
        <a:p>
          <a:endParaRPr lang="en-US"/>
        </a:p>
      </dgm:t>
    </dgm:pt>
    <dgm:pt modelId="{465EE994-C8DB-4DCE-81F5-E67B14DB678A}">
      <dgm:prSet phldrT="[Text]"/>
      <dgm:spPr/>
      <dgm:t>
        <a:bodyPr/>
        <a:lstStyle/>
        <a:p>
          <a:r>
            <a:rPr lang="en-US">
              <a:latin typeface="YaleNew" panose="02000602050000020003" pitchFamily="50" charset="0"/>
            </a:rPr>
            <a:t>Accepted courses on Yale Hub, transcript and Canvas</a:t>
          </a:r>
        </a:p>
      </dgm:t>
    </dgm:pt>
    <dgm:pt modelId="{DF2879EC-A1C3-4F29-A190-C95098CFFB7D}" type="parTrans" cxnId="{0D781F94-FE82-4F1B-9A04-AC0F5B206ECA}">
      <dgm:prSet/>
      <dgm:spPr/>
      <dgm:t>
        <a:bodyPr/>
        <a:lstStyle/>
        <a:p>
          <a:endParaRPr lang="en-US"/>
        </a:p>
      </dgm:t>
    </dgm:pt>
    <dgm:pt modelId="{BFA15FC2-34D7-4EC0-9BF8-909D4DB2F2A7}" type="sibTrans" cxnId="{0D781F94-FE82-4F1B-9A04-AC0F5B206ECA}">
      <dgm:prSet/>
      <dgm:spPr/>
      <dgm:t>
        <a:bodyPr/>
        <a:lstStyle/>
        <a:p>
          <a:endParaRPr lang="en-US"/>
        </a:p>
      </dgm:t>
    </dgm:pt>
    <dgm:pt modelId="{49957C04-F708-4222-89B5-15D91C971330}">
      <dgm:prSet phldrT="[Text]"/>
      <dgm:spPr/>
      <dgm:t>
        <a:bodyPr/>
        <a:lstStyle/>
        <a:p>
          <a:r>
            <a:rPr lang="en-US" b="1">
              <a:latin typeface="YaleNew" panose="02000602050000020003" pitchFamily="50" charset="0"/>
            </a:rPr>
            <a:t>Add/drop on Yale Hub</a:t>
          </a:r>
          <a:endParaRPr lang="en-US">
            <a:latin typeface="YaleNew" panose="02000602050000020003" pitchFamily="50" charset="0"/>
          </a:endParaRPr>
        </a:p>
      </dgm:t>
    </dgm:pt>
    <dgm:pt modelId="{44B213DD-A4C5-4D37-B4FD-BFD0BB393AC7}" type="parTrans" cxnId="{B29EA498-76B5-4D89-A468-55F6D5DDBD38}">
      <dgm:prSet/>
      <dgm:spPr/>
      <dgm:t>
        <a:bodyPr/>
        <a:lstStyle/>
        <a:p>
          <a:endParaRPr lang="en-US"/>
        </a:p>
      </dgm:t>
    </dgm:pt>
    <dgm:pt modelId="{13411C2E-2E22-4491-A352-08B03C66EFF6}" type="sibTrans" cxnId="{B29EA498-76B5-4D89-A468-55F6D5DDBD38}">
      <dgm:prSet/>
      <dgm:spPr/>
      <dgm:t>
        <a:bodyPr/>
        <a:lstStyle/>
        <a:p>
          <a:endParaRPr lang="en-US"/>
        </a:p>
      </dgm:t>
    </dgm:pt>
    <dgm:pt modelId="{E0825614-235F-4DD0-A504-E86559568F67}">
      <dgm:prSet phldrT="[Text]"/>
      <dgm:spPr/>
      <dgm:t>
        <a:bodyPr/>
        <a:lstStyle/>
        <a:p>
          <a:r>
            <a:rPr lang="en-US">
              <a:latin typeface="YaleNew" panose="02000602050000020003" pitchFamily="50" charset="0"/>
            </a:rPr>
            <a:t>Lotteries run</a:t>
          </a:r>
        </a:p>
      </dgm:t>
    </dgm:pt>
    <dgm:pt modelId="{DD3FA57C-3D92-4224-A21F-C270FDEEA8C5}" type="parTrans" cxnId="{6AC82385-BF2D-4AE3-9F02-C35DFEA1E43F}">
      <dgm:prSet/>
      <dgm:spPr/>
      <dgm:t>
        <a:bodyPr/>
        <a:lstStyle/>
        <a:p>
          <a:endParaRPr lang="en-US"/>
        </a:p>
      </dgm:t>
    </dgm:pt>
    <dgm:pt modelId="{04F57DE9-458D-4EEB-AE58-7FFEC14DFADB}" type="sibTrans" cxnId="{6AC82385-BF2D-4AE3-9F02-C35DFEA1E43F}">
      <dgm:prSet/>
      <dgm:spPr/>
      <dgm:t>
        <a:bodyPr/>
        <a:lstStyle/>
        <a:p>
          <a:endParaRPr lang="en-US"/>
        </a:p>
      </dgm:t>
    </dgm:pt>
    <dgm:pt modelId="{189A04B8-FD5C-4D5E-B409-43AB11F4E767}">
      <dgm:prSet phldrT="[Text]"/>
      <dgm:spPr/>
      <dgm:t>
        <a:bodyPr/>
        <a:lstStyle/>
        <a:p>
          <a:r>
            <a:rPr lang="en-US">
              <a:latin typeface="YaleNew" panose="02000602050000020003" pitchFamily="50" charset="0"/>
            </a:rPr>
            <a:t>Accept and decline</a:t>
          </a:r>
        </a:p>
      </dgm:t>
    </dgm:pt>
    <dgm:pt modelId="{8E0C3B1B-30F1-4612-B57D-C37FFBCAD44E}" type="parTrans" cxnId="{3E507278-8817-46C1-83EA-531BD55EB520}">
      <dgm:prSet/>
      <dgm:spPr/>
      <dgm:t>
        <a:bodyPr/>
        <a:lstStyle/>
        <a:p>
          <a:endParaRPr lang="en-US"/>
        </a:p>
      </dgm:t>
    </dgm:pt>
    <dgm:pt modelId="{3D89E084-54EB-4FA8-AE65-E6B98632760D}" type="sibTrans" cxnId="{3E507278-8817-46C1-83EA-531BD55EB520}">
      <dgm:prSet/>
      <dgm:spPr/>
      <dgm:t>
        <a:bodyPr/>
        <a:lstStyle/>
        <a:p>
          <a:endParaRPr lang="en-US"/>
        </a:p>
      </dgm:t>
    </dgm:pt>
    <dgm:pt modelId="{9008F8BA-0366-43E0-9D8C-5BF575A5B558}">
      <dgm:prSet phldrT="[Text]"/>
      <dgm:spPr/>
      <dgm:t>
        <a:bodyPr/>
        <a:lstStyle/>
        <a:p>
          <a:r>
            <a:rPr lang="en-US" b="1">
              <a:latin typeface="YaleNew" panose="02000602050000020003" pitchFamily="50" charset="0"/>
            </a:rPr>
            <a:t>Course Bidding</a:t>
          </a:r>
        </a:p>
      </dgm:t>
    </dgm:pt>
    <dgm:pt modelId="{15E21F0D-F92F-49D7-AD35-6CCE410B60AA}" type="parTrans" cxnId="{1E0BAD43-A265-430F-B0AD-9777E9C75F33}">
      <dgm:prSet/>
      <dgm:spPr/>
      <dgm:t>
        <a:bodyPr/>
        <a:lstStyle/>
        <a:p>
          <a:endParaRPr lang="en-US"/>
        </a:p>
      </dgm:t>
    </dgm:pt>
    <dgm:pt modelId="{2455BF47-E1B6-45EA-A0F7-32DFD9A3FB74}" type="sibTrans" cxnId="{1E0BAD43-A265-430F-B0AD-9777E9C75F33}">
      <dgm:prSet/>
      <dgm:spPr/>
      <dgm:t>
        <a:bodyPr/>
        <a:lstStyle/>
        <a:p>
          <a:endParaRPr lang="en-US"/>
        </a:p>
      </dgm:t>
    </dgm:pt>
    <dgm:pt modelId="{FE6795AE-CC40-4908-B6AA-DE5076E6CC85}">
      <dgm:prSet phldrT="[Text]"/>
      <dgm:spPr/>
      <dgm:t>
        <a:bodyPr/>
        <a:lstStyle/>
        <a:p>
          <a:r>
            <a:rPr lang="en-US">
              <a:latin typeface="YaleNew" panose="02000602050000020003" pitchFamily="50" charset="0"/>
            </a:rPr>
            <a:t>Drop courses without late drop policies</a:t>
          </a:r>
        </a:p>
      </dgm:t>
    </dgm:pt>
    <dgm:pt modelId="{7AD2CECF-9529-468A-924E-67AA62BF977D}" type="parTrans" cxnId="{E0621308-EC72-4E12-8B1F-7FEF6F679699}">
      <dgm:prSet/>
      <dgm:spPr/>
      <dgm:t>
        <a:bodyPr/>
        <a:lstStyle/>
        <a:p>
          <a:endParaRPr lang="en-US"/>
        </a:p>
      </dgm:t>
    </dgm:pt>
    <dgm:pt modelId="{982AAD93-0ED0-4F92-8CF3-C8414AABFFE7}" type="sibTrans" cxnId="{E0621308-EC72-4E12-8B1F-7FEF6F679699}">
      <dgm:prSet/>
      <dgm:spPr/>
      <dgm:t>
        <a:bodyPr/>
        <a:lstStyle/>
        <a:p>
          <a:endParaRPr lang="en-US"/>
        </a:p>
      </dgm:t>
    </dgm:pt>
    <dgm:pt modelId="{62D7CF7B-A913-47C0-B309-4B39808A0B70}">
      <dgm:prSet phldrT="[Text]"/>
      <dgm:spPr/>
      <dgm:t>
        <a:bodyPr/>
        <a:lstStyle/>
        <a:p>
          <a:r>
            <a:rPr lang="en-US">
              <a:latin typeface="YaleNew" panose="02000602050000020003" pitchFamily="50" charset="0"/>
            </a:rPr>
            <a:t>Accept/decline waiting list offers</a:t>
          </a:r>
        </a:p>
      </dgm:t>
    </dgm:pt>
    <dgm:pt modelId="{617C5EFB-C348-4467-9566-E201F7DD3854}" type="parTrans" cxnId="{ACE36EAE-82D5-4243-BC95-8EE5F14827F3}">
      <dgm:prSet/>
      <dgm:spPr/>
      <dgm:t>
        <a:bodyPr/>
        <a:lstStyle/>
        <a:p>
          <a:endParaRPr lang="en-US"/>
        </a:p>
      </dgm:t>
    </dgm:pt>
    <dgm:pt modelId="{4220FE01-F46C-4D44-9C59-1402E5F83F68}" type="sibTrans" cxnId="{ACE36EAE-82D5-4243-BC95-8EE5F14827F3}">
      <dgm:prSet/>
      <dgm:spPr/>
      <dgm:t>
        <a:bodyPr/>
        <a:lstStyle/>
        <a:p>
          <a:endParaRPr lang="en-US"/>
        </a:p>
      </dgm:t>
    </dgm:pt>
    <dgm:pt modelId="{96C3DB19-0EAD-4353-AAFF-F633950AFC7B}">
      <dgm:prSet phldrT="[Text]"/>
      <dgm:spPr/>
      <dgm:t>
        <a:bodyPr/>
        <a:lstStyle/>
        <a:p>
          <a:r>
            <a:rPr lang="en-US">
              <a:latin typeface="YaleNew" panose="02000602050000020003" pitchFamily="50" charset="0"/>
            </a:rPr>
            <a:t>Add Supervised Research, reading groups</a:t>
          </a:r>
        </a:p>
      </dgm:t>
    </dgm:pt>
    <dgm:pt modelId="{58121D10-F839-4FC8-862E-D91042D88461}" type="parTrans" cxnId="{4BFA955C-F44D-4CC6-BFF6-0840C597B5CA}">
      <dgm:prSet/>
      <dgm:spPr/>
      <dgm:t>
        <a:bodyPr/>
        <a:lstStyle/>
        <a:p>
          <a:endParaRPr lang="en-US"/>
        </a:p>
      </dgm:t>
    </dgm:pt>
    <dgm:pt modelId="{12F138F0-4341-4DE7-AB3D-66FF682D8E05}" type="sibTrans" cxnId="{4BFA955C-F44D-4CC6-BFF6-0840C597B5CA}">
      <dgm:prSet/>
      <dgm:spPr/>
      <dgm:t>
        <a:bodyPr/>
        <a:lstStyle/>
        <a:p>
          <a:endParaRPr lang="en-US"/>
        </a:p>
      </dgm:t>
    </dgm:pt>
    <dgm:pt modelId="{AE9F8AAE-8A10-4281-AF4F-32359CC8936B}">
      <dgm:prSet phldrT="[Text]"/>
      <dgm:spPr/>
      <dgm:t>
        <a:bodyPr/>
        <a:lstStyle/>
        <a:p>
          <a:r>
            <a:rPr lang="en-US">
              <a:latin typeface="YaleNew" panose="02000602050000020003" pitchFamily="50" charset="0"/>
            </a:rPr>
            <a:t>Add courses with seats available</a:t>
          </a:r>
        </a:p>
      </dgm:t>
    </dgm:pt>
    <dgm:pt modelId="{E4D185FD-DE0A-447F-A7F3-956B5EE3485C}" type="parTrans" cxnId="{515FE7D1-E6A6-4B91-A29D-6E6357E86CE9}">
      <dgm:prSet/>
      <dgm:spPr/>
      <dgm:t>
        <a:bodyPr/>
        <a:lstStyle/>
        <a:p>
          <a:endParaRPr lang="en-US"/>
        </a:p>
      </dgm:t>
    </dgm:pt>
    <dgm:pt modelId="{9F133281-51EA-4A29-A9FC-E2E9614CEEB5}" type="sibTrans" cxnId="{515FE7D1-E6A6-4B91-A29D-6E6357E86CE9}">
      <dgm:prSet/>
      <dgm:spPr/>
      <dgm:t>
        <a:bodyPr/>
        <a:lstStyle/>
        <a:p>
          <a:endParaRPr lang="en-US"/>
        </a:p>
      </dgm:t>
    </dgm:pt>
    <dgm:pt modelId="{1ADA09C3-241A-4E76-AC98-CDDC33F557F8}" type="pres">
      <dgm:prSet presAssocID="{3A30AD4B-94BE-4FC5-90EB-2CE5E1FE10DF}" presName="Name0" presStyleCnt="0">
        <dgm:presLayoutVars>
          <dgm:dir/>
          <dgm:animLvl val="lvl"/>
          <dgm:resizeHandles val="exact"/>
        </dgm:presLayoutVars>
      </dgm:prSet>
      <dgm:spPr/>
    </dgm:pt>
    <dgm:pt modelId="{D6B620CE-AB67-484B-A9D4-493ACFF3F759}" type="pres">
      <dgm:prSet presAssocID="{3A30AD4B-94BE-4FC5-90EB-2CE5E1FE10DF}" presName="dummy" presStyleCnt="0"/>
      <dgm:spPr/>
    </dgm:pt>
    <dgm:pt modelId="{0C3EA9AA-F00A-4838-891C-B994A95F52DD}" type="pres">
      <dgm:prSet presAssocID="{3A30AD4B-94BE-4FC5-90EB-2CE5E1FE10DF}" presName="linH" presStyleCnt="0"/>
      <dgm:spPr/>
    </dgm:pt>
    <dgm:pt modelId="{C28A0921-FC61-4482-BFC8-51EB41922B76}" type="pres">
      <dgm:prSet presAssocID="{3A30AD4B-94BE-4FC5-90EB-2CE5E1FE10DF}" presName="padding1" presStyleCnt="0"/>
      <dgm:spPr/>
    </dgm:pt>
    <dgm:pt modelId="{6A1EA761-F95A-43A0-BE36-6F763E1790C5}" type="pres">
      <dgm:prSet presAssocID="{5D761DAB-554E-4925-B1C1-341A606A7213}" presName="linV" presStyleCnt="0"/>
      <dgm:spPr/>
    </dgm:pt>
    <dgm:pt modelId="{F102A5AF-47D9-4180-90A5-F5C74FBB0820}" type="pres">
      <dgm:prSet presAssocID="{5D761DAB-554E-4925-B1C1-341A606A7213}" presName="spVertical1" presStyleCnt="0"/>
      <dgm:spPr/>
    </dgm:pt>
    <dgm:pt modelId="{9C63EED7-CE5B-4B6A-BA9C-BD063EE54E1E}" type="pres">
      <dgm:prSet presAssocID="{5D761DAB-554E-4925-B1C1-341A606A7213}" presName="parTx" presStyleLbl="revTx" presStyleIdx="0" presStyleCnt="10" custScaleX="132487" custLinFactNeighborX="-20418" custLinFactNeighborY="22438">
        <dgm:presLayoutVars>
          <dgm:chMax val="0"/>
          <dgm:chPref val="0"/>
          <dgm:bulletEnabled val="1"/>
        </dgm:presLayoutVars>
      </dgm:prSet>
      <dgm:spPr/>
    </dgm:pt>
    <dgm:pt modelId="{21907698-D866-4FDB-9F10-36E4E9D7783C}" type="pres">
      <dgm:prSet presAssocID="{5D761DAB-554E-4925-B1C1-341A606A7213}" presName="spVertical2" presStyleCnt="0"/>
      <dgm:spPr/>
    </dgm:pt>
    <dgm:pt modelId="{72C37FB6-19D2-401F-A588-B2D52DA63EA4}" type="pres">
      <dgm:prSet presAssocID="{5D761DAB-554E-4925-B1C1-341A606A7213}" presName="spVertical3" presStyleCnt="0"/>
      <dgm:spPr/>
    </dgm:pt>
    <dgm:pt modelId="{E7DFE70C-D6F0-422A-8A3E-E74FAE077B31}" type="pres">
      <dgm:prSet presAssocID="{5D761DAB-554E-4925-B1C1-341A606A7213}" presName="desTx" presStyleLbl="revTx" presStyleIdx="1" presStyleCnt="10" custScaleX="120392" custLinFactNeighborX="-33251" custLinFactNeighborY="11663">
        <dgm:presLayoutVars>
          <dgm:bulletEnabled val="1"/>
        </dgm:presLayoutVars>
      </dgm:prSet>
      <dgm:spPr/>
    </dgm:pt>
    <dgm:pt modelId="{7EFD8E83-2DF7-4C96-A8B3-BB653BDBFE2E}" type="pres">
      <dgm:prSet presAssocID="{B575A0EA-12AB-48F2-AE53-6CE6BCCAC5D5}" presName="space" presStyleCnt="0"/>
      <dgm:spPr/>
    </dgm:pt>
    <dgm:pt modelId="{D8E78B29-973D-4BBA-977E-33BEF5BC4670}" type="pres">
      <dgm:prSet presAssocID="{49BD676E-1B36-40FE-8DF3-8C4D49ED2AF8}" presName="linV" presStyleCnt="0"/>
      <dgm:spPr/>
    </dgm:pt>
    <dgm:pt modelId="{BF655886-E6FB-43A5-8600-682BEE4CCE23}" type="pres">
      <dgm:prSet presAssocID="{49BD676E-1B36-40FE-8DF3-8C4D49ED2AF8}" presName="spVertical1" presStyleCnt="0"/>
      <dgm:spPr/>
    </dgm:pt>
    <dgm:pt modelId="{74AA34CD-ACDE-4178-82D8-4144095B910B}" type="pres">
      <dgm:prSet presAssocID="{49BD676E-1B36-40FE-8DF3-8C4D49ED2AF8}" presName="parTx" presStyleLbl="revTx" presStyleIdx="2" presStyleCnt="10" custLinFactNeighborX="-23606" custLinFactNeighborY="22438">
        <dgm:presLayoutVars>
          <dgm:chMax val="0"/>
          <dgm:chPref val="0"/>
          <dgm:bulletEnabled val="1"/>
        </dgm:presLayoutVars>
      </dgm:prSet>
      <dgm:spPr/>
    </dgm:pt>
    <dgm:pt modelId="{9E1AB59F-6FBA-4D1D-AD29-8BD04786A0B5}" type="pres">
      <dgm:prSet presAssocID="{49BD676E-1B36-40FE-8DF3-8C4D49ED2AF8}" presName="spVertical2" presStyleCnt="0"/>
      <dgm:spPr/>
    </dgm:pt>
    <dgm:pt modelId="{1B1C2073-C168-4828-BE94-1AB887E838E7}" type="pres">
      <dgm:prSet presAssocID="{49BD676E-1B36-40FE-8DF3-8C4D49ED2AF8}" presName="spVertical3" presStyleCnt="0"/>
      <dgm:spPr/>
    </dgm:pt>
    <dgm:pt modelId="{5D5EB400-AB6A-40F7-82A4-521968E39ABF}" type="pres">
      <dgm:prSet presAssocID="{49BD676E-1B36-40FE-8DF3-8C4D49ED2AF8}" presName="desTx" presStyleLbl="revTx" presStyleIdx="3" presStyleCnt="10" custLinFactNeighborX="-30393" custLinFactNeighborY="11663">
        <dgm:presLayoutVars>
          <dgm:bulletEnabled val="1"/>
        </dgm:presLayoutVars>
      </dgm:prSet>
      <dgm:spPr/>
    </dgm:pt>
    <dgm:pt modelId="{5226B2AF-0420-46E5-8780-454C4B813CF4}" type="pres">
      <dgm:prSet presAssocID="{BF7AE598-A1FD-4FD7-A845-337D0501CFA3}" presName="space" presStyleCnt="0"/>
      <dgm:spPr/>
    </dgm:pt>
    <dgm:pt modelId="{1410B0A9-6BDB-4547-997A-B22F8EDC944E}" type="pres">
      <dgm:prSet presAssocID="{CB238175-7F27-4AC2-9D1F-2CE64078C215}" presName="linV" presStyleCnt="0"/>
      <dgm:spPr/>
    </dgm:pt>
    <dgm:pt modelId="{FD702D91-2C66-44CF-AAAF-5037C4A0C6D5}" type="pres">
      <dgm:prSet presAssocID="{CB238175-7F27-4AC2-9D1F-2CE64078C215}" presName="spVertical1" presStyleCnt="0"/>
      <dgm:spPr/>
    </dgm:pt>
    <dgm:pt modelId="{63137D14-B00A-4735-B144-B2B3E5DFF467}" type="pres">
      <dgm:prSet presAssocID="{CB238175-7F27-4AC2-9D1F-2CE64078C215}" presName="parTx" presStyleLbl="revTx" presStyleIdx="4" presStyleCnt="10" custLinFactNeighborX="-14667" custLinFactNeighborY="22438">
        <dgm:presLayoutVars>
          <dgm:chMax val="0"/>
          <dgm:chPref val="0"/>
          <dgm:bulletEnabled val="1"/>
        </dgm:presLayoutVars>
      </dgm:prSet>
      <dgm:spPr/>
    </dgm:pt>
    <dgm:pt modelId="{CC26EB6B-91A9-4EF8-8224-0DA6BA8647C1}" type="pres">
      <dgm:prSet presAssocID="{CB238175-7F27-4AC2-9D1F-2CE64078C215}" presName="spVertical2" presStyleCnt="0"/>
      <dgm:spPr/>
    </dgm:pt>
    <dgm:pt modelId="{AAA4FD51-823F-4190-80FB-C857F43F01A3}" type="pres">
      <dgm:prSet presAssocID="{CB238175-7F27-4AC2-9D1F-2CE64078C215}" presName="spVertical3" presStyleCnt="0"/>
      <dgm:spPr/>
    </dgm:pt>
    <dgm:pt modelId="{F62DB30E-7BCE-4D2E-8216-474ABDEDFB52}" type="pres">
      <dgm:prSet presAssocID="{CB238175-7F27-4AC2-9D1F-2CE64078C215}" presName="desTx" presStyleLbl="revTx" presStyleIdx="5" presStyleCnt="10" custLinFactNeighborX="-21453" custLinFactNeighborY="11663">
        <dgm:presLayoutVars>
          <dgm:bulletEnabled val="1"/>
        </dgm:presLayoutVars>
      </dgm:prSet>
      <dgm:spPr/>
    </dgm:pt>
    <dgm:pt modelId="{3502D13A-69EE-4FB4-8F15-88561D4121CC}" type="pres">
      <dgm:prSet presAssocID="{BA85D119-29CB-4E75-B1A9-24C6050DC735}" presName="space" presStyleCnt="0"/>
      <dgm:spPr/>
    </dgm:pt>
    <dgm:pt modelId="{BE1CD109-5313-4FFA-BCED-039E8499B56F}" type="pres">
      <dgm:prSet presAssocID="{C9A73F84-B0EA-47BC-8711-018235319656}" presName="linV" presStyleCnt="0"/>
      <dgm:spPr/>
    </dgm:pt>
    <dgm:pt modelId="{5781FBE5-430E-4D68-9CD6-1E76CCE0679E}" type="pres">
      <dgm:prSet presAssocID="{C9A73F84-B0EA-47BC-8711-018235319656}" presName="spVertical1" presStyleCnt="0"/>
      <dgm:spPr/>
    </dgm:pt>
    <dgm:pt modelId="{5A6A08FC-CE14-4F8F-AB65-BD1EB4494F1B}" type="pres">
      <dgm:prSet presAssocID="{C9A73F84-B0EA-47BC-8711-018235319656}" presName="parTx" presStyleLbl="revTx" presStyleIdx="6" presStyleCnt="10" custScaleX="62871" custLinFactNeighborX="-37864" custLinFactNeighborY="22438">
        <dgm:presLayoutVars>
          <dgm:chMax val="0"/>
          <dgm:chPref val="0"/>
          <dgm:bulletEnabled val="1"/>
        </dgm:presLayoutVars>
      </dgm:prSet>
      <dgm:spPr/>
    </dgm:pt>
    <dgm:pt modelId="{B2B4425F-6776-4F06-BE5A-0DAD9FC29C16}" type="pres">
      <dgm:prSet presAssocID="{C9A73F84-B0EA-47BC-8711-018235319656}" presName="spVertical2" presStyleCnt="0"/>
      <dgm:spPr/>
    </dgm:pt>
    <dgm:pt modelId="{00C48115-AEEF-4B8D-9BCE-3A239EFB848F}" type="pres">
      <dgm:prSet presAssocID="{C9A73F84-B0EA-47BC-8711-018235319656}" presName="spVertical3" presStyleCnt="0"/>
      <dgm:spPr/>
    </dgm:pt>
    <dgm:pt modelId="{EAE696AD-EACA-445D-9431-005F1EBDE6EF}" type="pres">
      <dgm:prSet presAssocID="{C9A73F84-B0EA-47BC-8711-018235319656}" presName="desTx" presStyleLbl="revTx" presStyleIdx="7" presStyleCnt="10" custLinFactNeighborX="-26086" custLinFactNeighborY="11663">
        <dgm:presLayoutVars>
          <dgm:bulletEnabled val="1"/>
        </dgm:presLayoutVars>
      </dgm:prSet>
      <dgm:spPr/>
    </dgm:pt>
    <dgm:pt modelId="{2C794EB2-A30B-4F9F-917A-91AA5BA84268}" type="pres">
      <dgm:prSet presAssocID="{C76DBCCA-A866-4699-9746-DF9592416D6E}" presName="space" presStyleCnt="0"/>
      <dgm:spPr/>
    </dgm:pt>
    <dgm:pt modelId="{F0653C7C-8960-4503-B72E-89626C6DD6E0}" type="pres">
      <dgm:prSet presAssocID="{45CF7857-747C-4698-A9CF-41FD3B61043C}" presName="linV" presStyleCnt="0"/>
      <dgm:spPr/>
    </dgm:pt>
    <dgm:pt modelId="{C3CD482C-CC62-40F4-9BAF-2A5D6845D0A6}" type="pres">
      <dgm:prSet presAssocID="{45CF7857-747C-4698-A9CF-41FD3B61043C}" presName="spVertical1" presStyleCnt="0"/>
      <dgm:spPr/>
    </dgm:pt>
    <dgm:pt modelId="{1241EFE4-31F0-4230-94E2-7D2898AC233F}" type="pres">
      <dgm:prSet presAssocID="{45CF7857-747C-4698-A9CF-41FD3B61043C}" presName="parTx" presStyleLbl="revTx" presStyleIdx="8" presStyleCnt="10" custScaleX="144143" custLinFactNeighborX="-17147" custLinFactNeighborY="22438">
        <dgm:presLayoutVars>
          <dgm:chMax val="0"/>
          <dgm:chPref val="0"/>
          <dgm:bulletEnabled val="1"/>
        </dgm:presLayoutVars>
      </dgm:prSet>
      <dgm:spPr/>
    </dgm:pt>
    <dgm:pt modelId="{E155C91A-961B-40B5-9D5D-C349C6D7F8A7}" type="pres">
      <dgm:prSet presAssocID="{45CF7857-747C-4698-A9CF-41FD3B61043C}" presName="spVertical2" presStyleCnt="0"/>
      <dgm:spPr/>
    </dgm:pt>
    <dgm:pt modelId="{0738C75E-A685-4613-AFF6-613C8385C0BB}" type="pres">
      <dgm:prSet presAssocID="{45CF7857-747C-4698-A9CF-41FD3B61043C}" presName="spVertical3" presStyleCnt="0"/>
      <dgm:spPr/>
    </dgm:pt>
    <dgm:pt modelId="{7797A9D0-595A-4340-999B-D51A331E83FE}" type="pres">
      <dgm:prSet presAssocID="{45CF7857-747C-4698-A9CF-41FD3B61043C}" presName="desTx" presStyleLbl="revTx" presStyleIdx="9" presStyleCnt="10" custScaleX="143938" custLinFactNeighborX="-24036" custLinFactNeighborY="7703">
        <dgm:presLayoutVars>
          <dgm:bulletEnabled val="1"/>
        </dgm:presLayoutVars>
      </dgm:prSet>
      <dgm:spPr/>
    </dgm:pt>
    <dgm:pt modelId="{A43B52AE-16B5-47AF-AD89-0340C34385A1}" type="pres">
      <dgm:prSet presAssocID="{3A30AD4B-94BE-4FC5-90EB-2CE5E1FE10DF}" presName="padding2" presStyleCnt="0"/>
      <dgm:spPr/>
    </dgm:pt>
    <dgm:pt modelId="{DBF510CD-C6FF-4205-9C41-FA606ADF0648}" type="pres">
      <dgm:prSet presAssocID="{3A30AD4B-94BE-4FC5-90EB-2CE5E1FE10DF}" presName="negArrow" presStyleCnt="0"/>
      <dgm:spPr/>
    </dgm:pt>
    <dgm:pt modelId="{119A7ADA-30B4-4C97-BBDF-08952A1C8FDE}" type="pres">
      <dgm:prSet presAssocID="{3A30AD4B-94BE-4FC5-90EB-2CE5E1FE10DF}" presName="backgroundArrow" presStyleLbl="node1" presStyleIdx="0" presStyleCnt="1" custScaleX="86441" custLinFactNeighborX="-957" custLinFactNeighborY="4490"/>
      <dgm:spPr/>
      <dgm:extLst>
        <a:ext uri="{E40237B7-FDA0-4F09-8148-C483321AD2D9}">
          <dgm14:cNvPr xmlns:dgm14="http://schemas.microsoft.com/office/drawing/2010/diagram" id="0" name="" descr="Arrow from left to right" title="Arrow"/>
        </a:ext>
      </dgm:extLst>
    </dgm:pt>
  </dgm:ptLst>
  <dgm:cxnLst>
    <dgm:cxn modelId="{20FBB602-56C7-4617-BF96-C63D2A1CE3AA}" type="presOf" srcId="{96C3DB19-0EAD-4353-AAFF-F633950AFC7B}" destId="{7797A9D0-595A-4340-999B-D51A331E83FE}" srcOrd="0" destOrd="3" presId="urn:microsoft.com/office/officeart/2005/8/layout/hProcess3"/>
    <dgm:cxn modelId="{E0621308-EC72-4E12-8B1F-7FEF6F679699}" srcId="{45CF7857-747C-4698-A9CF-41FD3B61043C}" destId="{FE6795AE-CC40-4908-B6AA-DE5076E6CC85}" srcOrd="4" destOrd="0" parTransId="{7AD2CECF-9529-468A-924E-67AA62BF977D}" sibTransId="{982AAD93-0ED0-4F92-8CF3-C8414AABFFE7}"/>
    <dgm:cxn modelId="{805BB50A-2D43-4992-9E3F-60646CC6701F}" type="presOf" srcId="{62D7CF7B-A913-47C0-B309-4B39808A0B70}" destId="{7797A9D0-595A-4340-999B-D51A331E83FE}" srcOrd="0" destOrd="2" presId="urn:microsoft.com/office/officeart/2005/8/layout/hProcess3"/>
    <dgm:cxn modelId="{2CAB6319-74C1-4B90-8FAF-913638401928}" type="presOf" srcId="{49BD676E-1B36-40FE-8DF3-8C4D49ED2AF8}" destId="{74AA34CD-ACDE-4178-82D8-4144095B910B}" srcOrd="0" destOrd="0" presId="urn:microsoft.com/office/officeart/2005/8/layout/hProcess3"/>
    <dgm:cxn modelId="{919A5625-8C40-4CDA-AECE-485DA907B6B6}" srcId="{3A30AD4B-94BE-4FC5-90EB-2CE5E1FE10DF}" destId="{C9A73F84-B0EA-47BC-8711-018235319656}" srcOrd="3" destOrd="0" parTransId="{504EAD62-F8A7-4CDD-A3C1-D01A5BA9FC11}" sibTransId="{C76DBCCA-A866-4699-9746-DF9592416D6E}"/>
    <dgm:cxn modelId="{4B0C7E2D-5311-45AB-B4A5-18083E54669C}" type="presOf" srcId="{49957C04-F708-4222-89B5-15D91C971330}" destId="{7797A9D0-595A-4340-999B-D51A331E83FE}" srcOrd="0" destOrd="0" presId="urn:microsoft.com/office/officeart/2005/8/layout/hProcess3"/>
    <dgm:cxn modelId="{CD5EAE2E-6D2E-45D8-9FBF-97F90850AD26}" type="presOf" srcId="{47479E08-F66D-4223-B7ED-104F5DB20FF9}" destId="{F62DB30E-7BCE-4D2E-8216-474ABDEDFB52}" srcOrd="0" destOrd="0" presId="urn:microsoft.com/office/officeart/2005/8/layout/hProcess3"/>
    <dgm:cxn modelId="{62EEF136-5314-4760-B929-D646949558A5}" type="presOf" srcId="{3A30AD4B-94BE-4FC5-90EB-2CE5E1FE10DF}" destId="{1ADA09C3-241A-4E76-AC98-CDDC33F557F8}" srcOrd="0" destOrd="0" presId="urn:microsoft.com/office/officeart/2005/8/layout/hProcess3"/>
    <dgm:cxn modelId="{4BFA955C-F44D-4CC6-BFF6-0840C597B5CA}" srcId="{45CF7857-747C-4698-A9CF-41FD3B61043C}" destId="{96C3DB19-0EAD-4353-AAFF-F633950AFC7B}" srcOrd="3" destOrd="0" parTransId="{58121D10-F839-4FC8-862E-D91042D88461}" sibTransId="{12F138F0-4341-4DE7-AB3D-66FF682D8E05}"/>
    <dgm:cxn modelId="{F3F5DF42-7EFB-4F16-8059-04A89F9526E7}" type="presOf" srcId="{DAD23A40-ED4C-4C81-ABE5-BBF26007107E}" destId="{5D5EB400-AB6A-40F7-82A4-521968E39ABF}" srcOrd="0" destOrd="0" presId="urn:microsoft.com/office/officeart/2005/8/layout/hProcess3"/>
    <dgm:cxn modelId="{2CAF0063-4A42-4A1F-AD9A-437F549BAACA}" type="presOf" srcId="{CB238175-7F27-4AC2-9D1F-2CE64078C215}" destId="{63137D14-B00A-4735-B144-B2B3E5DFF467}" srcOrd="0" destOrd="0" presId="urn:microsoft.com/office/officeart/2005/8/layout/hProcess3"/>
    <dgm:cxn modelId="{1E0BAD43-A265-430F-B0AD-9777E9C75F33}" srcId="{5D761DAB-554E-4925-B1C1-341A606A7213}" destId="{9008F8BA-0366-43E0-9D8C-5BF575A5B558}" srcOrd="0" destOrd="0" parTransId="{15E21F0D-F92F-49D7-AD35-6CCE410B60AA}" sibTransId="{2455BF47-E1B6-45EA-A0F7-32DFD9A3FB74}"/>
    <dgm:cxn modelId="{A6282B48-0351-4B74-BB36-62D406616C67}" type="presOf" srcId="{9008F8BA-0366-43E0-9D8C-5BF575A5B558}" destId="{E7DFE70C-D6F0-422A-8A3E-E74FAE077B31}" srcOrd="0" destOrd="0" presId="urn:microsoft.com/office/officeart/2005/8/layout/hProcess3"/>
    <dgm:cxn modelId="{9CF2214A-B21C-4C4F-B2FD-D0547353AF6C}" type="presOf" srcId="{189A04B8-FD5C-4D5E-B409-43AB11F4E767}" destId="{F62DB30E-7BCE-4D2E-8216-474ABDEDFB52}" srcOrd="0" destOrd="1" presId="urn:microsoft.com/office/officeart/2005/8/layout/hProcess3"/>
    <dgm:cxn modelId="{E958A64F-85EE-4151-ABF6-14C840EB2484}" srcId="{3A30AD4B-94BE-4FC5-90EB-2CE5E1FE10DF}" destId="{CB238175-7F27-4AC2-9D1F-2CE64078C215}" srcOrd="2" destOrd="0" parTransId="{73DB1C72-2E92-4371-BDF4-A87D4E3E1845}" sibTransId="{BA85D119-29CB-4E75-B1A9-24C6050DC735}"/>
    <dgm:cxn modelId="{7A680B73-EA81-4D17-AC3C-107633017B87}" type="presOf" srcId="{AE9F8AAE-8A10-4281-AF4F-32359CC8936B}" destId="{7797A9D0-595A-4340-999B-D51A331E83FE}" srcOrd="0" destOrd="1" presId="urn:microsoft.com/office/officeart/2005/8/layout/hProcess3"/>
    <dgm:cxn modelId="{3E507278-8817-46C1-83EA-531BD55EB520}" srcId="{CB238175-7F27-4AC2-9D1F-2CE64078C215}" destId="{189A04B8-FD5C-4D5E-B409-43AB11F4E767}" srcOrd="1" destOrd="0" parTransId="{8E0C3B1B-30F1-4612-B57D-C37FFBCAD44E}" sibTransId="{3D89E084-54EB-4FA8-AE65-E6B98632760D}"/>
    <dgm:cxn modelId="{7ED7207F-7B24-4072-A2CF-CCA2261BCC05}" type="presOf" srcId="{FE6795AE-CC40-4908-B6AA-DE5076E6CC85}" destId="{7797A9D0-595A-4340-999B-D51A331E83FE}" srcOrd="0" destOrd="4" presId="urn:microsoft.com/office/officeart/2005/8/layout/hProcess3"/>
    <dgm:cxn modelId="{6AC82385-BF2D-4AE3-9F02-C35DFEA1E43F}" srcId="{49BD676E-1B36-40FE-8DF3-8C4D49ED2AF8}" destId="{E0825614-235F-4DD0-A504-E86559568F67}" srcOrd="1" destOrd="0" parTransId="{DD3FA57C-3D92-4224-A21F-C270FDEEA8C5}" sibTransId="{04F57DE9-458D-4EEB-AE58-7FFEC14DFADB}"/>
    <dgm:cxn modelId="{0D781F94-FE82-4F1B-9A04-AC0F5B206ECA}" srcId="{C9A73F84-B0EA-47BC-8711-018235319656}" destId="{465EE994-C8DB-4DCE-81F5-E67B14DB678A}" srcOrd="0" destOrd="0" parTransId="{DF2879EC-A1C3-4F29-A190-C95098CFFB7D}" sibTransId="{BFA15FC2-34D7-4EC0-9BF8-909D4DB2F2A7}"/>
    <dgm:cxn modelId="{B29EA498-76B5-4D89-A468-55F6D5DDBD38}" srcId="{45CF7857-747C-4698-A9CF-41FD3B61043C}" destId="{49957C04-F708-4222-89B5-15D91C971330}" srcOrd="0" destOrd="0" parTransId="{44B213DD-A4C5-4D37-B4FD-BFD0BB393AC7}" sibTransId="{13411C2E-2E22-4491-A352-08B03C66EFF6}"/>
    <dgm:cxn modelId="{2EF67399-71E3-4A34-8E20-12162EF18A28}" type="presOf" srcId="{45CF7857-747C-4698-A9CF-41FD3B61043C}" destId="{1241EFE4-31F0-4230-94E2-7D2898AC233F}" srcOrd="0" destOrd="0" presId="urn:microsoft.com/office/officeart/2005/8/layout/hProcess3"/>
    <dgm:cxn modelId="{7CEEBCA1-DE5B-4E01-911F-F61F40176CBE}" type="presOf" srcId="{465EE994-C8DB-4DCE-81F5-E67B14DB678A}" destId="{EAE696AD-EACA-445D-9431-005F1EBDE6EF}" srcOrd="0" destOrd="0" presId="urn:microsoft.com/office/officeart/2005/8/layout/hProcess3"/>
    <dgm:cxn modelId="{4E3EE1AB-CEA7-475F-8145-65E5DB05BF49}" type="presOf" srcId="{AEBFDD5B-5EA1-4CB0-AD98-64252B1BEF25}" destId="{E7DFE70C-D6F0-422A-8A3E-E74FAE077B31}" srcOrd="0" destOrd="1" presId="urn:microsoft.com/office/officeart/2005/8/layout/hProcess3"/>
    <dgm:cxn modelId="{ACE36EAE-82D5-4243-BC95-8EE5F14827F3}" srcId="{45CF7857-747C-4698-A9CF-41FD3B61043C}" destId="{62D7CF7B-A913-47C0-B309-4B39808A0B70}" srcOrd="2" destOrd="0" parTransId="{617C5EFB-C348-4467-9566-E201F7DD3854}" sibTransId="{4220FE01-F46C-4D44-9C59-1402E5F83F68}"/>
    <dgm:cxn modelId="{F309FFAF-870C-4A4D-BC57-6769B0CD1DB8}" type="presOf" srcId="{E0825614-235F-4DD0-A504-E86559568F67}" destId="{5D5EB400-AB6A-40F7-82A4-521968E39ABF}" srcOrd="0" destOrd="1" presId="urn:microsoft.com/office/officeart/2005/8/layout/hProcess3"/>
    <dgm:cxn modelId="{3C5519B1-C212-497A-8287-BF55B0617D1F}" type="presOf" srcId="{C9A73F84-B0EA-47BC-8711-018235319656}" destId="{5A6A08FC-CE14-4F8F-AB65-BD1EB4494F1B}" srcOrd="0" destOrd="0" presId="urn:microsoft.com/office/officeart/2005/8/layout/hProcess3"/>
    <dgm:cxn modelId="{9D91AFB3-64BA-4194-A416-EB1402CAB476}" srcId="{3A30AD4B-94BE-4FC5-90EB-2CE5E1FE10DF}" destId="{45CF7857-747C-4698-A9CF-41FD3B61043C}" srcOrd="4" destOrd="0" parTransId="{B1DD1B0A-6285-48FA-88F2-50DED2EECFA6}" sibTransId="{007FAAC1-CD0F-4675-A611-BB625E5B0E45}"/>
    <dgm:cxn modelId="{EAC516B7-F743-4625-9547-F77CE00BEC7D}" type="presOf" srcId="{5D761DAB-554E-4925-B1C1-341A606A7213}" destId="{9C63EED7-CE5B-4B6A-BA9C-BD063EE54E1E}" srcOrd="0" destOrd="0" presId="urn:microsoft.com/office/officeart/2005/8/layout/hProcess3"/>
    <dgm:cxn modelId="{D8B629B9-B155-4354-8EFC-F7B908132322}" srcId="{49BD676E-1B36-40FE-8DF3-8C4D49ED2AF8}" destId="{DAD23A40-ED4C-4C81-ABE5-BBF26007107E}" srcOrd="0" destOrd="0" parTransId="{99C4D926-52BA-44FF-A713-99703289DF95}" sibTransId="{CEFE8FBD-78E9-492D-9926-95EB40C5FB49}"/>
    <dgm:cxn modelId="{275716C1-B30F-4E40-A9DE-6CFDD70024CD}" srcId="{3A30AD4B-94BE-4FC5-90EB-2CE5E1FE10DF}" destId="{5D761DAB-554E-4925-B1C1-341A606A7213}" srcOrd="0" destOrd="0" parTransId="{7563C2AC-32D4-4FC1-889A-0829FDA90F5C}" sibTransId="{B575A0EA-12AB-48F2-AE53-6CE6BCCAC5D5}"/>
    <dgm:cxn modelId="{515FE7D1-E6A6-4B91-A29D-6E6357E86CE9}" srcId="{45CF7857-747C-4698-A9CF-41FD3B61043C}" destId="{AE9F8AAE-8A10-4281-AF4F-32359CC8936B}" srcOrd="1" destOrd="0" parTransId="{E4D185FD-DE0A-447F-A7F3-956B5EE3485C}" sibTransId="{9F133281-51EA-4A29-A9FC-E2E9614CEEB5}"/>
    <dgm:cxn modelId="{869F86E3-62C2-43FD-A04B-B02A3152EA81}" srcId="{CB238175-7F27-4AC2-9D1F-2CE64078C215}" destId="{47479E08-F66D-4223-B7ED-104F5DB20FF9}" srcOrd="0" destOrd="0" parTransId="{4D96D566-7EE2-4E95-B86E-EE16CF7397D1}" sibTransId="{6D7DBA69-1B16-4517-98A1-EC135CCF34B5}"/>
    <dgm:cxn modelId="{A6FFAEF0-D45D-4AF3-9C25-B024C6729093}" srcId="{5D761DAB-554E-4925-B1C1-341A606A7213}" destId="{AEBFDD5B-5EA1-4CB0-AD98-64252B1BEF25}" srcOrd="1" destOrd="0" parTransId="{B605009F-05BB-4CC6-BDC0-F9E53AE640D3}" sibTransId="{6EE9280F-8449-4404-9E3D-AD46DD439D6E}"/>
    <dgm:cxn modelId="{3E0F26FD-9FBF-4FF4-B12C-B379A85E0E44}" srcId="{3A30AD4B-94BE-4FC5-90EB-2CE5E1FE10DF}" destId="{49BD676E-1B36-40FE-8DF3-8C4D49ED2AF8}" srcOrd="1" destOrd="0" parTransId="{BB51131D-CBD4-4C95-988D-4165E187DCBD}" sibTransId="{BF7AE598-A1FD-4FD7-A845-337D0501CFA3}"/>
    <dgm:cxn modelId="{EADC12A8-B747-499E-A3D1-2999576ADBF7}" type="presParOf" srcId="{1ADA09C3-241A-4E76-AC98-CDDC33F557F8}" destId="{D6B620CE-AB67-484B-A9D4-493ACFF3F759}" srcOrd="0" destOrd="0" presId="urn:microsoft.com/office/officeart/2005/8/layout/hProcess3"/>
    <dgm:cxn modelId="{7AFFCBC3-DC71-47ED-96A4-C76D85B63659}" type="presParOf" srcId="{1ADA09C3-241A-4E76-AC98-CDDC33F557F8}" destId="{0C3EA9AA-F00A-4838-891C-B994A95F52DD}" srcOrd="1" destOrd="0" presId="urn:microsoft.com/office/officeart/2005/8/layout/hProcess3"/>
    <dgm:cxn modelId="{DD20B068-769B-4A14-A7FC-87FBCE862FA3}" type="presParOf" srcId="{0C3EA9AA-F00A-4838-891C-B994A95F52DD}" destId="{C28A0921-FC61-4482-BFC8-51EB41922B76}" srcOrd="0" destOrd="0" presId="urn:microsoft.com/office/officeart/2005/8/layout/hProcess3"/>
    <dgm:cxn modelId="{5A8E5EED-379F-463D-8F8B-E0C971D23CC7}" type="presParOf" srcId="{0C3EA9AA-F00A-4838-891C-B994A95F52DD}" destId="{6A1EA761-F95A-43A0-BE36-6F763E1790C5}" srcOrd="1" destOrd="0" presId="urn:microsoft.com/office/officeart/2005/8/layout/hProcess3"/>
    <dgm:cxn modelId="{5819F898-AFEF-41CE-AD9A-00BFCF311B26}" type="presParOf" srcId="{6A1EA761-F95A-43A0-BE36-6F763E1790C5}" destId="{F102A5AF-47D9-4180-90A5-F5C74FBB0820}" srcOrd="0" destOrd="0" presId="urn:microsoft.com/office/officeart/2005/8/layout/hProcess3"/>
    <dgm:cxn modelId="{9CE9F71A-E94A-4C86-B8F8-9A06D6C7990A}" type="presParOf" srcId="{6A1EA761-F95A-43A0-BE36-6F763E1790C5}" destId="{9C63EED7-CE5B-4B6A-BA9C-BD063EE54E1E}" srcOrd="1" destOrd="0" presId="urn:microsoft.com/office/officeart/2005/8/layout/hProcess3"/>
    <dgm:cxn modelId="{3D5D46A2-7237-4C83-9D2E-CA1343FDD459}" type="presParOf" srcId="{6A1EA761-F95A-43A0-BE36-6F763E1790C5}" destId="{21907698-D866-4FDB-9F10-36E4E9D7783C}" srcOrd="2" destOrd="0" presId="urn:microsoft.com/office/officeart/2005/8/layout/hProcess3"/>
    <dgm:cxn modelId="{C918A43B-22BF-42B4-87CA-CDB727801DBA}" type="presParOf" srcId="{6A1EA761-F95A-43A0-BE36-6F763E1790C5}" destId="{72C37FB6-19D2-401F-A588-B2D52DA63EA4}" srcOrd="3" destOrd="0" presId="urn:microsoft.com/office/officeart/2005/8/layout/hProcess3"/>
    <dgm:cxn modelId="{CC17FCCF-A12D-4BAF-B702-1A3783383829}" type="presParOf" srcId="{6A1EA761-F95A-43A0-BE36-6F763E1790C5}" destId="{E7DFE70C-D6F0-422A-8A3E-E74FAE077B31}" srcOrd="4" destOrd="0" presId="urn:microsoft.com/office/officeart/2005/8/layout/hProcess3"/>
    <dgm:cxn modelId="{A507E3C8-D680-4664-BB18-C3544FF0DA1F}" type="presParOf" srcId="{0C3EA9AA-F00A-4838-891C-B994A95F52DD}" destId="{7EFD8E83-2DF7-4C96-A8B3-BB653BDBFE2E}" srcOrd="2" destOrd="0" presId="urn:microsoft.com/office/officeart/2005/8/layout/hProcess3"/>
    <dgm:cxn modelId="{E1373BD7-C152-4568-BD66-3F35A572CF04}" type="presParOf" srcId="{0C3EA9AA-F00A-4838-891C-B994A95F52DD}" destId="{D8E78B29-973D-4BBA-977E-33BEF5BC4670}" srcOrd="3" destOrd="0" presId="urn:microsoft.com/office/officeart/2005/8/layout/hProcess3"/>
    <dgm:cxn modelId="{7E0DAA10-F9E6-4E21-8239-E1AD96F79EFD}" type="presParOf" srcId="{D8E78B29-973D-4BBA-977E-33BEF5BC4670}" destId="{BF655886-E6FB-43A5-8600-682BEE4CCE23}" srcOrd="0" destOrd="0" presId="urn:microsoft.com/office/officeart/2005/8/layout/hProcess3"/>
    <dgm:cxn modelId="{6F5CD6EE-467D-4E77-9F50-A33A79C64F82}" type="presParOf" srcId="{D8E78B29-973D-4BBA-977E-33BEF5BC4670}" destId="{74AA34CD-ACDE-4178-82D8-4144095B910B}" srcOrd="1" destOrd="0" presId="urn:microsoft.com/office/officeart/2005/8/layout/hProcess3"/>
    <dgm:cxn modelId="{CCBEC653-3D82-43DD-B7C5-4E67BCADA3D9}" type="presParOf" srcId="{D8E78B29-973D-4BBA-977E-33BEF5BC4670}" destId="{9E1AB59F-6FBA-4D1D-AD29-8BD04786A0B5}" srcOrd="2" destOrd="0" presId="urn:microsoft.com/office/officeart/2005/8/layout/hProcess3"/>
    <dgm:cxn modelId="{A8165C4C-8589-479E-9301-25F3693A5B21}" type="presParOf" srcId="{D8E78B29-973D-4BBA-977E-33BEF5BC4670}" destId="{1B1C2073-C168-4828-BE94-1AB887E838E7}" srcOrd="3" destOrd="0" presId="urn:microsoft.com/office/officeart/2005/8/layout/hProcess3"/>
    <dgm:cxn modelId="{C98020DC-02E8-47B1-B253-EED9DE580E33}" type="presParOf" srcId="{D8E78B29-973D-4BBA-977E-33BEF5BC4670}" destId="{5D5EB400-AB6A-40F7-82A4-521968E39ABF}" srcOrd="4" destOrd="0" presId="urn:microsoft.com/office/officeart/2005/8/layout/hProcess3"/>
    <dgm:cxn modelId="{6FA3EB35-B46F-4442-BF11-380113C68118}" type="presParOf" srcId="{0C3EA9AA-F00A-4838-891C-B994A95F52DD}" destId="{5226B2AF-0420-46E5-8780-454C4B813CF4}" srcOrd="4" destOrd="0" presId="urn:microsoft.com/office/officeart/2005/8/layout/hProcess3"/>
    <dgm:cxn modelId="{AB3F17E3-DD69-40FE-A169-7D99DE06C356}" type="presParOf" srcId="{0C3EA9AA-F00A-4838-891C-B994A95F52DD}" destId="{1410B0A9-6BDB-4547-997A-B22F8EDC944E}" srcOrd="5" destOrd="0" presId="urn:microsoft.com/office/officeart/2005/8/layout/hProcess3"/>
    <dgm:cxn modelId="{8FF76710-BC72-4723-BBE7-E0A0FF62DF75}" type="presParOf" srcId="{1410B0A9-6BDB-4547-997A-B22F8EDC944E}" destId="{FD702D91-2C66-44CF-AAAF-5037C4A0C6D5}" srcOrd="0" destOrd="0" presId="urn:microsoft.com/office/officeart/2005/8/layout/hProcess3"/>
    <dgm:cxn modelId="{F215EB15-7F8A-40C6-9104-6BA196BFAEBA}" type="presParOf" srcId="{1410B0A9-6BDB-4547-997A-B22F8EDC944E}" destId="{63137D14-B00A-4735-B144-B2B3E5DFF467}" srcOrd="1" destOrd="0" presId="urn:microsoft.com/office/officeart/2005/8/layout/hProcess3"/>
    <dgm:cxn modelId="{93A9B39B-478E-42D5-A8B8-4783D29D2D8F}" type="presParOf" srcId="{1410B0A9-6BDB-4547-997A-B22F8EDC944E}" destId="{CC26EB6B-91A9-4EF8-8224-0DA6BA8647C1}" srcOrd="2" destOrd="0" presId="urn:microsoft.com/office/officeart/2005/8/layout/hProcess3"/>
    <dgm:cxn modelId="{D2D92397-1687-4212-AA98-D701EAE2CFE0}" type="presParOf" srcId="{1410B0A9-6BDB-4547-997A-B22F8EDC944E}" destId="{AAA4FD51-823F-4190-80FB-C857F43F01A3}" srcOrd="3" destOrd="0" presId="urn:microsoft.com/office/officeart/2005/8/layout/hProcess3"/>
    <dgm:cxn modelId="{86018D5A-8F3A-474F-8CF8-7E8B3AF26E0E}" type="presParOf" srcId="{1410B0A9-6BDB-4547-997A-B22F8EDC944E}" destId="{F62DB30E-7BCE-4D2E-8216-474ABDEDFB52}" srcOrd="4" destOrd="0" presId="urn:microsoft.com/office/officeart/2005/8/layout/hProcess3"/>
    <dgm:cxn modelId="{FCC1203E-D74B-4977-966B-E28E5BC02786}" type="presParOf" srcId="{0C3EA9AA-F00A-4838-891C-B994A95F52DD}" destId="{3502D13A-69EE-4FB4-8F15-88561D4121CC}" srcOrd="6" destOrd="0" presId="urn:microsoft.com/office/officeart/2005/8/layout/hProcess3"/>
    <dgm:cxn modelId="{A260203F-7AF8-40A3-A959-215BDCB1C99B}" type="presParOf" srcId="{0C3EA9AA-F00A-4838-891C-B994A95F52DD}" destId="{BE1CD109-5313-4FFA-BCED-039E8499B56F}" srcOrd="7" destOrd="0" presId="urn:microsoft.com/office/officeart/2005/8/layout/hProcess3"/>
    <dgm:cxn modelId="{1686181F-1A5C-4195-AAEC-87A3C78BDCDC}" type="presParOf" srcId="{BE1CD109-5313-4FFA-BCED-039E8499B56F}" destId="{5781FBE5-430E-4D68-9CD6-1E76CCE0679E}" srcOrd="0" destOrd="0" presId="urn:microsoft.com/office/officeart/2005/8/layout/hProcess3"/>
    <dgm:cxn modelId="{169AD4F4-B2CF-4A09-BC3A-81A6BD34BC32}" type="presParOf" srcId="{BE1CD109-5313-4FFA-BCED-039E8499B56F}" destId="{5A6A08FC-CE14-4F8F-AB65-BD1EB4494F1B}" srcOrd="1" destOrd="0" presId="urn:microsoft.com/office/officeart/2005/8/layout/hProcess3"/>
    <dgm:cxn modelId="{C6BFBEBC-7AFD-499F-BE3A-CA5AC11552D0}" type="presParOf" srcId="{BE1CD109-5313-4FFA-BCED-039E8499B56F}" destId="{B2B4425F-6776-4F06-BE5A-0DAD9FC29C16}" srcOrd="2" destOrd="0" presId="urn:microsoft.com/office/officeart/2005/8/layout/hProcess3"/>
    <dgm:cxn modelId="{562EA19A-096A-4336-BE98-5434C214B79A}" type="presParOf" srcId="{BE1CD109-5313-4FFA-BCED-039E8499B56F}" destId="{00C48115-AEEF-4B8D-9BCE-3A239EFB848F}" srcOrd="3" destOrd="0" presId="urn:microsoft.com/office/officeart/2005/8/layout/hProcess3"/>
    <dgm:cxn modelId="{E2FBF66F-A96A-4B8E-A135-B41566179791}" type="presParOf" srcId="{BE1CD109-5313-4FFA-BCED-039E8499B56F}" destId="{EAE696AD-EACA-445D-9431-005F1EBDE6EF}" srcOrd="4" destOrd="0" presId="urn:microsoft.com/office/officeart/2005/8/layout/hProcess3"/>
    <dgm:cxn modelId="{394CEBC7-2323-4C1B-A633-95393C8CD870}" type="presParOf" srcId="{0C3EA9AA-F00A-4838-891C-B994A95F52DD}" destId="{2C794EB2-A30B-4F9F-917A-91AA5BA84268}" srcOrd="8" destOrd="0" presId="urn:microsoft.com/office/officeart/2005/8/layout/hProcess3"/>
    <dgm:cxn modelId="{C2D3681F-C2D1-4653-999A-37DA140C16CF}" type="presParOf" srcId="{0C3EA9AA-F00A-4838-891C-B994A95F52DD}" destId="{F0653C7C-8960-4503-B72E-89626C6DD6E0}" srcOrd="9" destOrd="0" presId="urn:microsoft.com/office/officeart/2005/8/layout/hProcess3"/>
    <dgm:cxn modelId="{DED730DE-FE58-4189-BB54-E5562AAC9680}" type="presParOf" srcId="{F0653C7C-8960-4503-B72E-89626C6DD6E0}" destId="{C3CD482C-CC62-40F4-9BAF-2A5D6845D0A6}" srcOrd="0" destOrd="0" presId="urn:microsoft.com/office/officeart/2005/8/layout/hProcess3"/>
    <dgm:cxn modelId="{BD03DE7A-F2E7-4CF9-939D-E3944BD37700}" type="presParOf" srcId="{F0653C7C-8960-4503-B72E-89626C6DD6E0}" destId="{1241EFE4-31F0-4230-94E2-7D2898AC233F}" srcOrd="1" destOrd="0" presId="urn:microsoft.com/office/officeart/2005/8/layout/hProcess3"/>
    <dgm:cxn modelId="{A55F7C1F-773D-40B8-BE9C-B1D1EBBA4798}" type="presParOf" srcId="{F0653C7C-8960-4503-B72E-89626C6DD6E0}" destId="{E155C91A-961B-40B5-9D5D-C349C6D7F8A7}" srcOrd="2" destOrd="0" presId="urn:microsoft.com/office/officeart/2005/8/layout/hProcess3"/>
    <dgm:cxn modelId="{DE78387E-A160-42CD-82D7-C65C50A49CDD}" type="presParOf" srcId="{F0653C7C-8960-4503-B72E-89626C6DD6E0}" destId="{0738C75E-A685-4613-AFF6-613C8385C0BB}" srcOrd="3" destOrd="0" presId="urn:microsoft.com/office/officeart/2005/8/layout/hProcess3"/>
    <dgm:cxn modelId="{11D44A5D-2600-4396-9674-E05256C78C2A}" type="presParOf" srcId="{F0653C7C-8960-4503-B72E-89626C6DD6E0}" destId="{7797A9D0-595A-4340-999B-D51A331E83FE}" srcOrd="4" destOrd="0" presId="urn:microsoft.com/office/officeart/2005/8/layout/hProcess3"/>
    <dgm:cxn modelId="{1BEC3DC2-0587-49F0-AF51-CB4B4ED9C5C8}" type="presParOf" srcId="{0C3EA9AA-F00A-4838-891C-B994A95F52DD}" destId="{A43B52AE-16B5-47AF-AD89-0340C34385A1}" srcOrd="10" destOrd="0" presId="urn:microsoft.com/office/officeart/2005/8/layout/hProcess3"/>
    <dgm:cxn modelId="{2BA0BC10-8ECD-4398-A4A6-CF1F95C09B40}" type="presParOf" srcId="{0C3EA9AA-F00A-4838-891C-B994A95F52DD}" destId="{DBF510CD-C6FF-4205-9C41-FA606ADF0648}" srcOrd="11" destOrd="0" presId="urn:microsoft.com/office/officeart/2005/8/layout/hProcess3"/>
    <dgm:cxn modelId="{6273A897-2711-45B8-80E7-CA5EEC90BC75}" type="presParOf" srcId="{0C3EA9AA-F00A-4838-891C-B994A95F52DD}" destId="{119A7ADA-30B4-4C97-BBDF-08952A1C8FDE}"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A7ADA-30B4-4C97-BBDF-08952A1C8FDE}">
      <dsp:nvSpPr>
        <dsp:cNvPr id="0" name=""/>
        <dsp:cNvSpPr/>
      </dsp:nvSpPr>
      <dsp:spPr>
        <a:xfrm>
          <a:off x="0" y="914245"/>
          <a:ext cx="8991600" cy="1610370"/>
        </a:xfrm>
        <a:prstGeom prst="rightArrow">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97A9D0-595A-4340-999B-D51A331E83FE}">
      <dsp:nvSpPr>
        <dsp:cNvPr id="0" name=""/>
        <dsp:cNvSpPr/>
      </dsp:nvSpPr>
      <dsp:spPr>
        <a:xfrm>
          <a:off x="6205188" y="2155045"/>
          <a:ext cx="1616211" cy="182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1" kern="1200">
              <a:latin typeface="YaleNew" panose="02000602050000020003" pitchFamily="50" charset="0"/>
            </a:rPr>
            <a:t>Add/drop on Yale Hub</a:t>
          </a:r>
          <a:endParaRPr lang="en-US" sz="1200" kern="1200">
            <a:latin typeface="YaleNew" panose="02000602050000020003" pitchFamily="50" charset="0"/>
          </a:endParaRP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Add courses with seats available</a:t>
          </a: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Accept/decline waiting list offers</a:t>
          </a: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Add Supervised Research, reading groups</a:t>
          </a: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Drop courses without late drop policies</a:t>
          </a:r>
        </a:p>
      </dsp:txBody>
      <dsp:txXfrm>
        <a:off x="6205188" y="2155045"/>
        <a:ext cx="1616211" cy="1828423"/>
      </dsp:txXfrm>
    </dsp:sp>
    <dsp:sp modelId="{1241EFE4-31F0-4230-94E2-7D2898AC233F}">
      <dsp:nvSpPr>
        <dsp:cNvPr id="0" name=""/>
        <dsp:cNvSpPr/>
      </dsp:nvSpPr>
      <dsp:spPr>
        <a:xfrm>
          <a:off x="6281391" y="1334866"/>
          <a:ext cx="1618513" cy="80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l" defTabSz="711200">
            <a:lnSpc>
              <a:spcPct val="90000"/>
            </a:lnSpc>
            <a:spcBef>
              <a:spcPct val="0"/>
            </a:spcBef>
            <a:spcAft>
              <a:spcPct val="35000"/>
            </a:spcAft>
            <a:buNone/>
          </a:pPr>
          <a:r>
            <a:rPr lang="en-US" sz="1600" kern="1200">
              <a:latin typeface="YaleNew" panose="02000602050000020003" pitchFamily="50" charset="0"/>
            </a:rPr>
            <a:t>First week of spring term</a:t>
          </a:r>
        </a:p>
      </dsp:txBody>
      <dsp:txXfrm>
        <a:off x="6281391" y="1334866"/>
        <a:ext cx="1618513" cy="805185"/>
      </dsp:txXfrm>
    </dsp:sp>
    <dsp:sp modelId="{EAE696AD-EACA-445D-9431-005F1EBDE6EF}">
      <dsp:nvSpPr>
        <dsp:cNvPr id="0" name=""/>
        <dsp:cNvSpPr/>
      </dsp:nvSpPr>
      <dsp:spPr>
        <a:xfrm>
          <a:off x="4833596" y="2167799"/>
          <a:ext cx="1122852" cy="182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Accepted courses on Yale Hub, transcript and Canvas</a:t>
          </a:r>
        </a:p>
      </dsp:txBody>
      <dsp:txXfrm>
        <a:off x="4833596" y="2167799"/>
        <a:ext cx="1122852" cy="1828423"/>
      </dsp:txXfrm>
    </dsp:sp>
    <dsp:sp modelId="{5A6A08FC-CE14-4F8F-AB65-BD1EB4494F1B}">
      <dsp:nvSpPr>
        <dsp:cNvPr id="0" name=""/>
        <dsp:cNvSpPr/>
      </dsp:nvSpPr>
      <dsp:spPr>
        <a:xfrm>
          <a:off x="4909799" y="1334866"/>
          <a:ext cx="705948" cy="80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l" defTabSz="711200">
            <a:lnSpc>
              <a:spcPct val="90000"/>
            </a:lnSpc>
            <a:spcBef>
              <a:spcPct val="0"/>
            </a:spcBef>
            <a:spcAft>
              <a:spcPct val="35000"/>
            </a:spcAft>
            <a:buNone/>
          </a:pPr>
          <a:r>
            <a:rPr lang="en-US" sz="1600" kern="1200">
              <a:latin typeface="YaleNew" panose="02000602050000020003" pitchFamily="50" charset="0"/>
            </a:rPr>
            <a:t>Early January</a:t>
          </a:r>
        </a:p>
      </dsp:txBody>
      <dsp:txXfrm>
        <a:off x="4909799" y="1334866"/>
        <a:ext cx="705948" cy="805185"/>
      </dsp:txXfrm>
    </dsp:sp>
    <dsp:sp modelId="{F62DB30E-7BCE-4D2E-8216-474ABDEDFB52}">
      <dsp:nvSpPr>
        <dsp:cNvPr id="0" name=""/>
        <dsp:cNvSpPr/>
      </dsp:nvSpPr>
      <dsp:spPr>
        <a:xfrm>
          <a:off x="3538195" y="2167799"/>
          <a:ext cx="1122852" cy="182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Students review results</a:t>
          </a: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Accept and decline</a:t>
          </a:r>
        </a:p>
      </dsp:txBody>
      <dsp:txXfrm>
        <a:off x="3538195" y="2167799"/>
        <a:ext cx="1122852" cy="1828423"/>
      </dsp:txXfrm>
    </dsp:sp>
    <dsp:sp modelId="{63137D14-B00A-4735-B144-B2B3E5DFF467}">
      <dsp:nvSpPr>
        <dsp:cNvPr id="0" name=""/>
        <dsp:cNvSpPr/>
      </dsp:nvSpPr>
      <dsp:spPr>
        <a:xfrm>
          <a:off x="3614392" y="1334866"/>
          <a:ext cx="1122852" cy="80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l" defTabSz="711200">
            <a:lnSpc>
              <a:spcPct val="90000"/>
            </a:lnSpc>
            <a:spcBef>
              <a:spcPct val="0"/>
            </a:spcBef>
            <a:spcAft>
              <a:spcPct val="35000"/>
            </a:spcAft>
            <a:buNone/>
          </a:pPr>
          <a:r>
            <a:rPr lang="en-US" sz="1600" kern="1200">
              <a:latin typeface="YaleNew" panose="02000602050000020003" pitchFamily="50" charset="0"/>
            </a:rPr>
            <a:t>Early December</a:t>
          </a:r>
        </a:p>
      </dsp:txBody>
      <dsp:txXfrm>
        <a:off x="3614392" y="1334866"/>
        <a:ext cx="1122852" cy="805185"/>
      </dsp:txXfrm>
    </dsp:sp>
    <dsp:sp modelId="{5D5EB400-AB6A-40F7-82A4-521968E39ABF}">
      <dsp:nvSpPr>
        <dsp:cNvPr id="0" name=""/>
        <dsp:cNvSpPr/>
      </dsp:nvSpPr>
      <dsp:spPr>
        <a:xfrm>
          <a:off x="2090389" y="2167799"/>
          <a:ext cx="1122852" cy="182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Faculty review materials</a:t>
          </a: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Lotteries run</a:t>
          </a:r>
        </a:p>
      </dsp:txBody>
      <dsp:txXfrm>
        <a:off x="2090389" y="2167799"/>
        <a:ext cx="1122852" cy="1828423"/>
      </dsp:txXfrm>
    </dsp:sp>
    <dsp:sp modelId="{74AA34CD-ACDE-4178-82D8-4144095B910B}">
      <dsp:nvSpPr>
        <dsp:cNvPr id="0" name=""/>
        <dsp:cNvSpPr/>
      </dsp:nvSpPr>
      <dsp:spPr>
        <a:xfrm>
          <a:off x="2166597" y="1334866"/>
          <a:ext cx="1122852" cy="80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l" defTabSz="711200">
            <a:lnSpc>
              <a:spcPct val="90000"/>
            </a:lnSpc>
            <a:spcBef>
              <a:spcPct val="0"/>
            </a:spcBef>
            <a:spcAft>
              <a:spcPct val="35000"/>
            </a:spcAft>
            <a:buNone/>
          </a:pPr>
          <a:r>
            <a:rPr lang="en-US" sz="1600" kern="1200">
              <a:latin typeface="YaleNew" panose="02000602050000020003" pitchFamily="50" charset="0"/>
            </a:rPr>
            <a:t>After Thanksgiving</a:t>
          </a:r>
        </a:p>
      </dsp:txBody>
      <dsp:txXfrm>
        <a:off x="2166597" y="1334866"/>
        <a:ext cx="1122852" cy="805185"/>
      </dsp:txXfrm>
    </dsp:sp>
    <dsp:sp modelId="{E7DFE70C-D6F0-422A-8A3E-E74FAE077B31}">
      <dsp:nvSpPr>
        <dsp:cNvPr id="0" name=""/>
        <dsp:cNvSpPr/>
      </dsp:nvSpPr>
      <dsp:spPr>
        <a:xfrm>
          <a:off x="413999" y="2167799"/>
          <a:ext cx="1351824" cy="182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1" kern="1200">
              <a:latin typeface="YaleNew" panose="02000602050000020003" pitchFamily="50" charset="0"/>
            </a:rPr>
            <a:t>Course Bidding</a:t>
          </a:r>
        </a:p>
        <a:p>
          <a:pPr marL="114300" lvl="1" indent="-114300" algn="l" defTabSz="533400">
            <a:lnSpc>
              <a:spcPct val="90000"/>
            </a:lnSpc>
            <a:spcBef>
              <a:spcPct val="0"/>
            </a:spcBef>
            <a:spcAft>
              <a:spcPct val="15000"/>
            </a:spcAft>
            <a:buChar char="•"/>
          </a:pPr>
          <a:r>
            <a:rPr lang="en-US" sz="1200" kern="1200">
              <a:latin typeface="YaleNew" panose="02000602050000020003" pitchFamily="50" charset="0"/>
            </a:rPr>
            <a:t>Students submit bids</a:t>
          </a:r>
        </a:p>
      </dsp:txBody>
      <dsp:txXfrm>
        <a:off x="413999" y="2167799"/>
        <a:ext cx="1351824" cy="1828423"/>
      </dsp:txXfrm>
    </dsp:sp>
    <dsp:sp modelId="{9C63EED7-CE5B-4B6A-BA9C-BD063EE54E1E}">
      <dsp:nvSpPr>
        <dsp:cNvPr id="0" name=""/>
        <dsp:cNvSpPr/>
      </dsp:nvSpPr>
      <dsp:spPr>
        <a:xfrm>
          <a:off x="490190" y="1334866"/>
          <a:ext cx="1487633" cy="80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l" defTabSz="711200">
            <a:lnSpc>
              <a:spcPct val="90000"/>
            </a:lnSpc>
            <a:spcBef>
              <a:spcPct val="0"/>
            </a:spcBef>
            <a:spcAft>
              <a:spcPct val="35000"/>
            </a:spcAft>
            <a:buNone/>
          </a:pPr>
          <a:r>
            <a:rPr lang="en-US" sz="1600" kern="1200">
              <a:latin typeface="YaleNew" panose="02000602050000020003" pitchFamily="50" charset="0"/>
            </a:rPr>
            <a:t>November 2 to November 9</a:t>
          </a:r>
        </a:p>
      </dsp:txBody>
      <dsp:txXfrm>
        <a:off x="490190" y="1334866"/>
        <a:ext cx="1487633" cy="8051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7ECD89-6E20-46AE-9126-502B3E017CAD}"/>
              </a:ext>
            </a:extLst>
          </p:cNvPr>
          <p:cNvSpPr>
            <a:spLocks noGrp="1"/>
          </p:cNvSpPr>
          <p:nvPr>
            <p:ph type="hdr" sz="quarter"/>
          </p:nvPr>
        </p:nvSpPr>
        <p:spPr>
          <a:xfrm>
            <a:off x="0" y="2"/>
            <a:ext cx="4028440" cy="351737"/>
          </a:xfrm>
          <a:prstGeom prst="rect">
            <a:avLst/>
          </a:prstGeom>
        </p:spPr>
        <p:txBody>
          <a:bodyPr vert="horz" lIns="93174" tIns="46586" rIns="93174" bIns="46586" rtlCol="0"/>
          <a:lstStyle>
            <a:lvl1pPr algn="l">
              <a:defRPr sz="1200">
                <a:latin typeface="Georgia" charset="0"/>
              </a:defRPr>
            </a:lvl1pPr>
          </a:lstStyle>
          <a:p>
            <a:pPr>
              <a:defRPr/>
            </a:pPr>
            <a:endParaRPr lang="en-US">
              <a:latin typeface="Microsoft Sans Serif" panose="020B0604020202020204" pitchFamily="34" charset="0"/>
            </a:endParaRPr>
          </a:p>
        </p:txBody>
      </p:sp>
      <p:sp>
        <p:nvSpPr>
          <p:cNvPr id="3" name="Date Placeholder 2">
            <a:extLst>
              <a:ext uri="{FF2B5EF4-FFF2-40B4-BE49-F238E27FC236}">
                <a16:creationId xmlns:a16="http://schemas.microsoft.com/office/drawing/2014/main" id="{FC94E869-0EDA-405A-A7D9-92382A74B13B}"/>
              </a:ext>
            </a:extLst>
          </p:cNvPr>
          <p:cNvSpPr>
            <a:spLocks noGrp="1"/>
          </p:cNvSpPr>
          <p:nvPr>
            <p:ph type="dt" sz="quarter" idx="1"/>
          </p:nvPr>
        </p:nvSpPr>
        <p:spPr>
          <a:xfrm>
            <a:off x="5265809" y="2"/>
            <a:ext cx="4028440" cy="351737"/>
          </a:xfrm>
          <a:prstGeom prst="rect">
            <a:avLst/>
          </a:prstGeom>
        </p:spPr>
        <p:txBody>
          <a:bodyPr vert="horz" lIns="93174" tIns="46586" rIns="93174" bIns="46586" rtlCol="0"/>
          <a:lstStyle>
            <a:lvl1pPr algn="r">
              <a:defRPr sz="1200">
                <a:latin typeface="Georgia" charset="0"/>
              </a:defRPr>
            </a:lvl1pPr>
          </a:lstStyle>
          <a:p>
            <a:pPr>
              <a:defRPr/>
            </a:pPr>
            <a:fld id="{E9ADAC2C-45C6-B44F-B589-619C21E27118}" type="datetimeFigureOut">
              <a:rPr lang="en-US">
                <a:latin typeface="Microsoft Sans Serif" panose="020B0604020202020204" pitchFamily="34" charset="0"/>
              </a:rPr>
              <a:pPr>
                <a:defRPr/>
              </a:pPr>
              <a:t>10/31/2023</a:t>
            </a:fld>
            <a:endParaRPr lang="en-US">
              <a:latin typeface="Microsoft Sans Serif" panose="020B0604020202020204" pitchFamily="34" charset="0"/>
            </a:endParaRPr>
          </a:p>
        </p:txBody>
      </p:sp>
      <p:sp>
        <p:nvSpPr>
          <p:cNvPr id="4" name="Footer Placeholder 3">
            <a:extLst>
              <a:ext uri="{FF2B5EF4-FFF2-40B4-BE49-F238E27FC236}">
                <a16:creationId xmlns:a16="http://schemas.microsoft.com/office/drawing/2014/main" id="{3F825ED6-0A32-448F-AA08-448AC7575CDC}"/>
              </a:ext>
            </a:extLst>
          </p:cNvPr>
          <p:cNvSpPr>
            <a:spLocks noGrp="1"/>
          </p:cNvSpPr>
          <p:nvPr>
            <p:ph type="ftr" sz="quarter" idx="2"/>
          </p:nvPr>
        </p:nvSpPr>
        <p:spPr>
          <a:xfrm>
            <a:off x="0" y="6658664"/>
            <a:ext cx="4028440" cy="351736"/>
          </a:xfrm>
          <a:prstGeom prst="rect">
            <a:avLst/>
          </a:prstGeom>
        </p:spPr>
        <p:txBody>
          <a:bodyPr vert="horz" lIns="93174" tIns="46586" rIns="93174" bIns="46586" rtlCol="0" anchor="b"/>
          <a:lstStyle>
            <a:lvl1pPr algn="l">
              <a:defRPr sz="1200">
                <a:latin typeface="Georgia" charset="0"/>
              </a:defRPr>
            </a:lvl1pPr>
          </a:lstStyle>
          <a:p>
            <a:pPr>
              <a:defRPr/>
            </a:pPr>
            <a:endParaRPr lang="en-US">
              <a:latin typeface="Microsoft Sans Serif" panose="020B0604020202020204" pitchFamily="34" charset="0"/>
            </a:endParaRPr>
          </a:p>
        </p:txBody>
      </p:sp>
      <p:sp>
        <p:nvSpPr>
          <p:cNvPr id="5" name="Slide Number Placeholder 4">
            <a:extLst>
              <a:ext uri="{FF2B5EF4-FFF2-40B4-BE49-F238E27FC236}">
                <a16:creationId xmlns:a16="http://schemas.microsoft.com/office/drawing/2014/main" id="{AC86E6DB-0B8B-4BBC-AD9C-0B53FCAAEB15}"/>
              </a:ext>
            </a:extLst>
          </p:cNvPr>
          <p:cNvSpPr>
            <a:spLocks noGrp="1"/>
          </p:cNvSpPr>
          <p:nvPr>
            <p:ph type="sldNum" sz="quarter" idx="3"/>
          </p:nvPr>
        </p:nvSpPr>
        <p:spPr>
          <a:xfrm>
            <a:off x="5265809" y="6658664"/>
            <a:ext cx="4028440" cy="351736"/>
          </a:xfrm>
          <a:prstGeom prst="rect">
            <a:avLst/>
          </a:prstGeom>
        </p:spPr>
        <p:txBody>
          <a:bodyPr vert="horz" lIns="93174" tIns="46586" rIns="93174" bIns="46586" rtlCol="0" anchor="b"/>
          <a:lstStyle>
            <a:lvl1pPr algn="r">
              <a:defRPr sz="1200">
                <a:latin typeface="Georgia" charset="0"/>
              </a:defRPr>
            </a:lvl1pPr>
          </a:lstStyle>
          <a:p>
            <a:pPr>
              <a:defRPr/>
            </a:pPr>
            <a:fld id="{5383DF5D-FA39-A949-850F-48BE7279BF40}" type="slidenum">
              <a:rPr lang="en-US">
                <a:latin typeface="Microsoft Sans Serif" panose="020B0604020202020204" pitchFamily="34" charset="0"/>
              </a:rPr>
              <a:pPr>
                <a:defRPr/>
              </a:pPr>
              <a:t>‹#›</a:t>
            </a:fld>
            <a:endParaRPr lang="en-US">
              <a:latin typeface="Microsoft Sans Serif"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16D5F-FE40-4A50-B7E9-DD127F1D3511}"/>
              </a:ext>
            </a:extLst>
          </p:cNvPr>
          <p:cNvSpPr>
            <a:spLocks noGrp="1"/>
          </p:cNvSpPr>
          <p:nvPr>
            <p:ph type="hdr" sz="quarter"/>
          </p:nvPr>
        </p:nvSpPr>
        <p:spPr>
          <a:xfrm>
            <a:off x="0" y="2"/>
            <a:ext cx="4028440" cy="351737"/>
          </a:xfrm>
          <a:prstGeom prst="rect">
            <a:avLst/>
          </a:prstGeom>
        </p:spPr>
        <p:txBody>
          <a:bodyPr vert="horz" lIns="93174" tIns="46586" rIns="93174" bIns="4658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31B2DAD-7CD6-467A-B323-A8AEE8812AD2}"/>
              </a:ext>
            </a:extLst>
          </p:cNvPr>
          <p:cNvSpPr>
            <a:spLocks noGrp="1"/>
          </p:cNvSpPr>
          <p:nvPr>
            <p:ph type="dt" idx="1"/>
          </p:nvPr>
        </p:nvSpPr>
        <p:spPr>
          <a:xfrm>
            <a:off x="5265809" y="2"/>
            <a:ext cx="4028440" cy="351737"/>
          </a:xfrm>
          <a:prstGeom prst="rect">
            <a:avLst/>
          </a:prstGeom>
        </p:spPr>
        <p:txBody>
          <a:bodyPr vert="horz" lIns="93174" tIns="46586" rIns="93174" bIns="46586" rtlCol="0"/>
          <a:lstStyle>
            <a:lvl1pPr algn="r" eaLnBrk="1" fontAlgn="auto" hangingPunct="1">
              <a:spcBef>
                <a:spcPts val="0"/>
              </a:spcBef>
              <a:spcAft>
                <a:spcPts val="0"/>
              </a:spcAft>
              <a:defRPr sz="1200">
                <a:latin typeface="+mn-lt"/>
              </a:defRPr>
            </a:lvl1pPr>
          </a:lstStyle>
          <a:p>
            <a:pPr>
              <a:defRPr/>
            </a:pPr>
            <a:fld id="{74B7D46C-3B4A-8F42-A8CB-618954543440}" type="datetimeFigureOut">
              <a:rPr lang="en-US"/>
              <a:pPr>
                <a:defRPr/>
              </a:pPr>
              <a:t>10/31/2023</a:t>
            </a:fld>
            <a:endParaRPr lang="en-US"/>
          </a:p>
        </p:txBody>
      </p:sp>
      <p:sp>
        <p:nvSpPr>
          <p:cNvPr id="4" name="Slide Image Placeholder 3">
            <a:extLst>
              <a:ext uri="{FF2B5EF4-FFF2-40B4-BE49-F238E27FC236}">
                <a16:creationId xmlns:a16="http://schemas.microsoft.com/office/drawing/2014/main" id="{F233CAE2-D2DF-49E8-B278-19644862EDA8}"/>
              </a:ext>
            </a:extLst>
          </p:cNvPr>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4" tIns="46586" rIns="93174" bIns="46586" rtlCol="0" anchor="ctr"/>
          <a:lstStyle/>
          <a:p>
            <a:pPr lvl="0"/>
            <a:endParaRPr lang="en-US" noProof="0"/>
          </a:p>
        </p:txBody>
      </p:sp>
      <p:sp>
        <p:nvSpPr>
          <p:cNvPr id="5" name="Notes Placeholder 4">
            <a:extLst>
              <a:ext uri="{FF2B5EF4-FFF2-40B4-BE49-F238E27FC236}">
                <a16:creationId xmlns:a16="http://schemas.microsoft.com/office/drawing/2014/main" id="{232D9E76-C867-45C3-AAD3-4CCDCDFF388C}"/>
              </a:ext>
            </a:extLst>
          </p:cNvPr>
          <p:cNvSpPr>
            <a:spLocks noGrp="1"/>
          </p:cNvSpPr>
          <p:nvPr>
            <p:ph type="body" sz="quarter" idx="3"/>
          </p:nvPr>
        </p:nvSpPr>
        <p:spPr>
          <a:xfrm>
            <a:off x="929640" y="3373755"/>
            <a:ext cx="7437120" cy="2760345"/>
          </a:xfrm>
          <a:prstGeom prst="rect">
            <a:avLst/>
          </a:prstGeom>
        </p:spPr>
        <p:txBody>
          <a:bodyPr vert="horz" lIns="93174" tIns="46586" rIns="93174"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37AA36D-2403-4F2D-AAAA-5386649095C9}"/>
              </a:ext>
            </a:extLst>
          </p:cNvPr>
          <p:cNvSpPr>
            <a:spLocks noGrp="1"/>
          </p:cNvSpPr>
          <p:nvPr>
            <p:ph type="ftr" sz="quarter" idx="4"/>
          </p:nvPr>
        </p:nvSpPr>
        <p:spPr>
          <a:xfrm>
            <a:off x="0" y="6658664"/>
            <a:ext cx="4028440" cy="351736"/>
          </a:xfrm>
          <a:prstGeom prst="rect">
            <a:avLst/>
          </a:prstGeom>
        </p:spPr>
        <p:txBody>
          <a:bodyPr vert="horz" lIns="93174" tIns="46586" rIns="93174" bIns="4658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24DBE23-BAC4-4B9F-9C72-C1B920F6ABF3}"/>
              </a:ext>
            </a:extLst>
          </p:cNvPr>
          <p:cNvSpPr>
            <a:spLocks noGrp="1"/>
          </p:cNvSpPr>
          <p:nvPr>
            <p:ph type="sldNum" sz="quarter" idx="5"/>
          </p:nvPr>
        </p:nvSpPr>
        <p:spPr>
          <a:xfrm>
            <a:off x="5265809" y="6658664"/>
            <a:ext cx="4028440" cy="351736"/>
          </a:xfrm>
          <a:prstGeom prst="rect">
            <a:avLst/>
          </a:prstGeom>
        </p:spPr>
        <p:txBody>
          <a:bodyPr vert="horz" lIns="93174" tIns="46586" rIns="93174" bIns="46586" rtlCol="0" anchor="b"/>
          <a:lstStyle>
            <a:lvl1pPr algn="r" eaLnBrk="1" fontAlgn="auto" hangingPunct="1">
              <a:spcBef>
                <a:spcPts val="0"/>
              </a:spcBef>
              <a:spcAft>
                <a:spcPts val="0"/>
              </a:spcAft>
              <a:defRPr sz="1200">
                <a:latin typeface="+mn-lt"/>
              </a:defRPr>
            </a:lvl1pPr>
          </a:lstStyle>
          <a:p>
            <a:pPr>
              <a:defRPr/>
            </a:pPr>
            <a:fld id="{2EB28E24-4E3A-0742-9838-90EF27C375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Brief</a:t>
            </a:r>
            <a:r>
              <a:rPr lang="en-US" baseline="0"/>
              <a:t> overview of the Juris Doctor graduation requirements and information on course selection. </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a:t>
            </a:fld>
            <a:endParaRPr lang="en-US"/>
          </a:p>
        </p:txBody>
      </p:sp>
    </p:spTree>
    <p:extLst>
      <p:ext uri="{BB962C8B-B14F-4D97-AF65-F5344CB8AC3E}">
        <p14:creationId xmlns:p14="http://schemas.microsoft.com/office/powerpoint/2010/main" val="63665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12</a:t>
            </a:fld>
            <a:endParaRPr lang="en-US"/>
          </a:p>
        </p:txBody>
      </p:sp>
    </p:spTree>
    <p:extLst>
      <p:ext uri="{BB962C8B-B14F-4D97-AF65-F5344CB8AC3E}">
        <p14:creationId xmlns:p14="http://schemas.microsoft.com/office/powerpoint/2010/main" val="142151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a:t>
            </a:r>
            <a:r>
              <a:rPr lang="en-US" baseline="0"/>
              <a:t> bidding is open, your course selection cart will appear at the top right of the page. </a:t>
            </a:r>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14</a:t>
            </a:fld>
            <a:endParaRPr lang="en-US"/>
          </a:p>
        </p:txBody>
      </p:sp>
    </p:spTree>
    <p:extLst>
      <p:ext uri="{BB962C8B-B14F-4D97-AF65-F5344CB8AC3E}">
        <p14:creationId xmlns:p14="http://schemas.microsoft.com/office/powerpoint/2010/main" val="3653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15</a:t>
            </a:fld>
            <a:endParaRPr lang="en-US"/>
          </a:p>
        </p:txBody>
      </p:sp>
    </p:spTree>
    <p:extLst>
      <p:ext uri="{BB962C8B-B14F-4D97-AF65-F5344CB8AC3E}">
        <p14:creationId xmlns:p14="http://schemas.microsoft.com/office/powerpoint/2010/main" val="29871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Bookmarks</a:t>
            </a:r>
            <a:r>
              <a:rPr lang="en-US" baseline="0"/>
              <a:t> are not considered. You can drag and drop the course selections to reorder, or use the delete icon to remove a course from your cart.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a:t>
            </a:r>
            <a:r>
              <a:rPr lang="en-US" baseline="0"/>
              <a:t> are four enrollment categories. Each enrollment category has slightly different rules for how students are allocated or selected for the course. </a:t>
            </a:r>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16</a:t>
            </a:fld>
            <a:endParaRPr lang="en-US"/>
          </a:p>
        </p:txBody>
      </p:sp>
    </p:spTree>
    <p:extLst>
      <p:ext uri="{BB962C8B-B14F-4D97-AF65-F5344CB8AC3E}">
        <p14:creationId xmlns:p14="http://schemas.microsoft.com/office/powerpoint/2010/main" val="236773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first choice and one second choice and three third choice bids</a:t>
            </a:r>
          </a:p>
          <a:p>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17</a:t>
            </a:fld>
            <a:endParaRPr lang="en-US"/>
          </a:p>
        </p:txBody>
      </p:sp>
    </p:spTree>
    <p:extLst>
      <p:ext uri="{BB962C8B-B14F-4D97-AF65-F5344CB8AC3E}">
        <p14:creationId xmlns:p14="http://schemas.microsoft.com/office/powerpoint/2010/main" val="310718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Maximize</a:t>
            </a:r>
            <a:r>
              <a:rPr lang="en-US" baseline="0" dirty="0"/>
              <a:t> enrollment in the course. If a course is oversubscribed, the </a:t>
            </a:r>
            <a:r>
              <a:rPr lang="en-US" baseline="0" dirty="0" err="1"/>
              <a:t>algothrim</a:t>
            </a:r>
            <a:r>
              <a:rPr lang="en-US" baseline="0" dirty="0"/>
              <a:t> will consider bid rank first. If the course is over subscribed with students who ranked the course first, we will give preference to students in their final year of student (third-year and LLM students). Similarly, if a course is over subscribed, the waiting list will be generated in rank order, and students in their final year of students will be given preference within the bid rank. Within bid rank, first-year and second-year students are treated equally.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18</a:t>
            </a:fld>
            <a:endParaRPr lang="en-US"/>
          </a:p>
        </p:txBody>
      </p:sp>
    </p:spTree>
    <p:extLst>
      <p:ext uri="{BB962C8B-B14F-4D97-AF65-F5344CB8AC3E}">
        <p14:creationId xmlns:p14="http://schemas.microsoft.com/office/powerpoint/2010/main" val="356669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review the course description</a:t>
            </a:r>
            <a:r>
              <a:rPr lang="en-US" baseline="0"/>
              <a:t> and upload the supplementary materials. If a permission of the instructor course does not specify supplementary materials, the Registrar’s Office may contact students who selected the course if the course is oversubscribed and ask for a statement of interest at that time. </a:t>
            </a:r>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20</a:t>
            </a:fld>
            <a:endParaRPr lang="en-US"/>
          </a:p>
        </p:txBody>
      </p:sp>
    </p:spTree>
    <p:extLst>
      <p:ext uri="{BB962C8B-B14F-4D97-AF65-F5344CB8AC3E}">
        <p14:creationId xmlns:p14="http://schemas.microsoft.com/office/powerpoint/2010/main" val="162405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Open enrollment courses are generally the larger lecture courses, and instructors</a:t>
            </a:r>
            <a:r>
              <a:rPr lang="en-US" baseline="0"/>
              <a:t> have no preference as to which students enroll. Open enrollment courses, unless they are oversubscribed and have a waiting list, may be added during online add/drop. </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24</a:t>
            </a:fld>
            <a:endParaRPr lang="en-US"/>
          </a:p>
        </p:txBody>
      </p:sp>
    </p:spTree>
    <p:extLst>
      <p:ext uri="{BB962C8B-B14F-4D97-AF65-F5344CB8AC3E}">
        <p14:creationId xmlns:p14="http://schemas.microsoft.com/office/powerpoint/2010/main" val="776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you’ve selected the courses,</a:t>
            </a:r>
            <a:r>
              <a:rPr lang="en-US" baseline="0"/>
              <a:t> click on the Upload Attachments section at the top. </a:t>
            </a:r>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25</a:t>
            </a:fld>
            <a:endParaRPr lang="en-US"/>
          </a:p>
        </p:txBody>
      </p:sp>
    </p:spTree>
    <p:extLst>
      <p:ext uri="{BB962C8B-B14F-4D97-AF65-F5344CB8AC3E}">
        <p14:creationId xmlns:p14="http://schemas.microsoft.com/office/powerpoint/2010/main" val="229222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Upload a PDF file</a:t>
            </a:r>
            <a:r>
              <a:rPr lang="en-US" baseline="0" dirty="0"/>
              <a:t> by clicking on the select file button and selecting the attachment. Clicking on the title of the file will download the document. Be sure you’ve uploaded the correct file.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26</a:t>
            </a:fld>
            <a:endParaRPr lang="en-US"/>
          </a:p>
        </p:txBody>
      </p:sp>
    </p:spTree>
    <p:extLst>
      <p:ext uri="{BB962C8B-B14F-4D97-AF65-F5344CB8AC3E}">
        <p14:creationId xmlns:p14="http://schemas.microsoft.com/office/powerpoint/2010/main" val="100912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Non-law courses include courses in other Yale schools</a:t>
            </a:r>
            <a:r>
              <a:rPr lang="en-US" baseline="0"/>
              <a:t> or Yale College, as well as joint-degree credit. </a:t>
            </a:r>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a:t>
            </a:fld>
            <a:endParaRPr lang="en-US"/>
          </a:p>
        </p:txBody>
      </p:sp>
    </p:spTree>
    <p:extLst>
      <p:ext uri="{BB962C8B-B14F-4D97-AF65-F5344CB8AC3E}">
        <p14:creationId xmlns:p14="http://schemas.microsoft.com/office/powerpoint/2010/main" val="2861534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on the third step, submit bids to submit your course selections. </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27</a:t>
            </a:fld>
            <a:endParaRPr lang="en-US"/>
          </a:p>
        </p:txBody>
      </p:sp>
    </p:spTree>
    <p:extLst>
      <p:ext uri="{BB962C8B-B14F-4D97-AF65-F5344CB8AC3E}">
        <p14:creationId xmlns:p14="http://schemas.microsoft.com/office/powerpoint/2010/main" val="223975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You will get a pop up after you click the submit button. There is no advantage to submitting your course selections early. However, if your bids are not submitted by 4:30pm on the day bidding closes, they will not be considered. Once you submit your bids, no changes may be made. You should receive an email confirmation with your course selections. Please review the email carefully. </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28</a:t>
            </a:fld>
            <a:endParaRPr lang="en-US"/>
          </a:p>
        </p:txBody>
      </p:sp>
    </p:spTree>
    <p:extLst>
      <p:ext uri="{BB962C8B-B14F-4D97-AF65-F5344CB8AC3E}">
        <p14:creationId xmlns:p14="http://schemas.microsoft.com/office/powerpoint/2010/main" val="27204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31</a:t>
            </a:fld>
            <a:endParaRPr lang="en-US"/>
          </a:p>
        </p:txBody>
      </p:sp>
    </p:spTree>
    <p:extLst>
      <p:ext uri="{BB962C8B-B14F-4D97-AF65-F5344CB8AC3E}">
        <p14:creationId xmlns:p14="http://schemas.microsoft.com/office/powerpoint/2010/main" val="184962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32</a:t>
            </a:fld>
            <a:endParaRPr lang="en-US"/>
          </a:p>
        </p:txBody>
      </p:sp>
    </p:spTree>
    <p:extLst>
      <p:ext uri="{BB962C8B-B14F-4D97-AF65-F5344CB8AC3E}">
        <p14:creationId xmlns:p14="http://schemas.microsoft.com/office/powerpoint/2010/main" val="405525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33</a:t>
            </a:fld>
            <a:endParaRPr lang="en-US"/>
          </a:p>
        </p:txBody>
      </p:sp>
    </p:spTree>
    <p:extLst>
      <p:ext uri="{BB962C8B-B14F-4D97-AF65-F5344CB8AC3E}">
        <p14:creationId xmlns:p14="http://schemas.microsoft.com/office/powerpoint/2010/main" val="260502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36</a:t>
            </a:fld>
            <a:endParaRPr lang="en-US"/>
          </a:p>
        </p:txBody>
      </p:sp>
    </p:spTree>
    <p:extLst>
      <p:ext uri="{BB962C8B-B14F-4D97-AF65-F5344CB8AC3E}">
        <p14:creationId xmlns:p14="http://schemas.microsoft.com/office/powerpoint/2010/main" val="1060356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37</a:t>
            </a:fld>
            <a:endParaRPr lang="en-US"/>
          </a:p>
        </p:txBody>
      </p:sp>
    </p:spTree>
    <p:extLst>
      <p:ext uri="{BB962C8B-B14F-4D97-AF65-F5344CB8AC3E}">
        <p14:creationId xmlns:p14="http://schemas.microsoft.com/office/powerpoint/2010/main" val="348902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38</a:t>
            </a:fld>
            <a:endParaRPr lang="en-US"/>
          </a:p>
        </p:txBody>
      </p:sp>
    </p:spTree>
    <p:extLst>
      <p:ext uri="{BB962C8B-B14F-4D97-AF65-F5344CB8AC3E}">
        <p14:creationId xmlns:p14="http://schemas.microsoft.com/office/powerpoint/2010/main" val="255680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39</a:t>
            </a:fld>
            <a:endParaRPr lang="en-US"/>
          </a:p>
        </p:txBody>
      </p:sp>
    </p:spTree>
    <p:extLst>
      <p:ext uri="{BB962C8B-B14F-4D97-AF65-F5344CB8AC3E}">
        <p14:creationId xmlns:p14="http://schemas.microsoft.com/office/powerpoint/2010/main" val="22718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40</a:t>
            </a:fld>
            <a:endParaRPr lang="en-US"/>
          </a:p>
        </p:txBody>
      </p:sp>
    </p:spTree>
    <p:extLst>
      <p:ext uri="{BB962C8B-B14F-4D97-AF65-F5344CB8AC3E}">
        <p14:creationId xmlns:p14="http://schemas.microsoft.com/office/powerpoint/2010/main" val="156937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First-term assigned to you</a:t>
            </a:r>
          </a:p>
          <a:p>
            <a:r>
              <a:rPr lang="en-US"/>
              <a:t>After the first-term, wide open</a:t>
            </a:r>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3</a:t>
            </a:fld>
            <a:endParaRPr lang="en-US"/>
          </a:p>
        </p:txBody>
      </p:sp>
    </p:spTree>
    <p:extLst>
      <p:ext uri="{BB962C8B-B14F-4D97-AF65-F5344CB8AC3E}">
        <p14:creationId xmlns:p14="http://schemas.microsoft.com/office/powerpoint/2010/main" val="269745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41</a:t>
            </a:fld>
            <a:endParaRPr lang="en-US"/>
          </a:p>
        </p:txBody>
      </p:sp>
    </p:spTree>
    <p:extLst>
      <p:ext uri="{BB962C8B-B14F-4D97-AF65-F5344CB8AC3E}">
        <p14:creationId xmlns:p14="http://schemas.microsoft.com/office/powerpoint/2010/main" val="75576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4</a:t>
            </a:fld>
            <a:endParaRPr lang="en-US"/>
          </a:p>
        </p:txBody>
      </p:sp>
    </p:spTree>
    <p:extLst>
      <p:ext uri="{BB962C8B-B14F-4D97-AF65-F5344CB8AC3E}">
        <p14:creationId xmlns:p14="http://schemas.microsoft.com/office/powerpoint/2010/main" val="397424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5</a:t>
            </a:fld>
            <a:endParaRPr lang="en-US"/>
          </a:p>
        </p:txBody>
      </p:sp>
    </p:spTree>
    <p:extLst>
      <p:ext uri="{BB962C8B-B14F-4D97-AF65-F5344CB8AC3E}">
        <p14:creationId xmlns:p14="http://schemas.microsoft.com/office/powerpoint/2010/main" val="11435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6</a:t>
            </a:fld>
            <a:endParaRPr lang="en-US"/>
          </a:p>
        </p:txBody>
      </p:sp>
    </p:spTree>
    <p:extLst>
      <p:ext uri="{BB962C8B-B14F-4D97-AF65-F5344CB8AC3E}">
        <p14:creationId xmlns:p14="http://schemas.microsoft.com/office/powerpoint/2010/main" val="413728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7</a:t>
            </a:fld>
            <a:endParaRPr lang="en-US"/>
          </a:p>
        </p:txBody>
      </p:sp>
    </p:spTree>
    <p:extLst>
      <p:ext uri="{BB962C8B-B14F-4D97-AF65-F5344CB8AC3E}">
        <p14:creationId xmlns:p14="http://schemas.microsoft.com/office/powerpoint/2010/main" val="283501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Pre-registration </a:t>
            </a:r>
            <a:r>
              <a:rPr lang="en-US" baseline="0" dirty="0"/>
              <a:t>is just the first step in the process. You will have multiple opportunities to register for classes and coursework.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8</a:t>
            </a:fld>
            <a:endParaRPr lang="en-US"/>
          </a:p>
        </p:txBody>
      </p:sp>
    </p:spTree>
    <p:extLst>
      <p:ext uri="{BB962C8B-B14F-4D97-AF65-F5344CB8AC3E}">
        <p14:creationId xmlns:p14="http://schemas.microsoft.com/office/powerpoint/2010/main" val="341376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see different</a:t>
            </a:r>
            <a:r>
              <a:rPr lang="en-US" baseline="0"/>
              <a:t> information when logged in, and you must log in to select courses when bidding is open. </a:t>
            </a:r>
            <a:endParaRPr lang="en-US"/>
          </a:p>
          <a:p>
            <a:endParaRPr lang="en-US"/>
          </a:p>
        </p:txBody>
      </p:sp>
      <p:sp>
        <p:nvSpPr>
          <p:cNvPr id="4" name="Slide Number Placeholder 3"/>
          <p:cNvSpPr>
            <a:spLocks noGrp="1"/>
          </p:cNvSpPr>
          <p:nvPr>
            <p:ph type="sldNum" sz="quarter" idx="5"/>
          </p:nvPr>
        </p:nvSpPr>
        <p:spPr/>
        <p:txBody>
          <a:bodyPr/>
          <a:lstStyle/>
          <a:p>
            <a:pPr>
              <a:defRPr/>
            </a:pPr>
            <a:fld id="{2EB28E24-4E3A-0742-9838-90EF27C375A2}" type="slidenum">
              <a:rPr lang="en-US" smtClean="0"/>
              <a:pPr>
                <a:defRPr/>
              </a:pPr>
              <a:t>11</a:t>
            </a:fld>
            <a:endParaRPr lang="en-US"/>
          </a:p>
        </p:txBody>
      </p:sp>
    </p:spTree>
    <p:extLst>
      <p:ext uri="{BB962C8B-B14F-4D97-AF65-F5344CB8AC3E}">
        <p14:creationId xmlns:p14="http://schemas.microsoft.com/office/powerpoint/2010/main" val="31444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445770" y="3002280"/>
            <a:ext cx="8171470" cy="274320"/>
          </a:xfrm>
          <a:prstGeom prst="rect">
            <a:avLst/>
          </a:prstGeom>
          <a:noFill/>
        </p:spPr>
        <p:txBody>
          <a:bodyPr anchor="ctr"/>
          <a:lstStyle>
            <a:lvl1pPr marL="0" indent="0">
              <a:lnSpc>
                <a:spcPct val="100000"/>
              </a:lnSpc>
              <a:buNone/>
              <a:defRPr sz="2000" b="0" baseline="0">
                <a:solidFill>
                  <a:schemeClr val="tx1"/>
                </a:solidFill>
                <a:latin typeface="Microsoft Sans Serif" panose="020B0604020202020204" pitchFamily="34" charset="0"/>
                <a:cs typeface="Microsoft Sans Serif" panose="020B0604020202020204" pitchFamily="34" charset="0"/>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a:t>Presenter, Department</a:t>
            </a:r>
          </a:p>
        </p:txBody>
      </p:sp>
      <p:sp>
        <p:nvSpPr>
          <p:cNvPr id="2" name="Title 1"/>
          <p:cNvSpPr>
            <a:spLocks noGrp="1"/>
          </p:cNvSpPr>
          <p:nvPr>
            <p:ph type="title" hasCustomPrompt="1"/>
          </p:nvPr>
        </p:nvSpPr>
        <p:spPr>
          <a:xfrm>
            <a:off x="457200" y="2311570"/>
            <a:ext cx="8172147" cy="507831"/>
          </a:xfrm>
          <a:noFill/>
        </p:spPr>
        <p:txBody>
          <a:bodyPr/>
          <a:lstStyle>
            <a:lvl1pPr>
              <a:lnSpc>
                <a:spcPct val="100000"/>
              </a:lnSpc>
              <a:defRPr sz="3600" baseline="0">
                <a:solidFill>
                  <a:schemeClr val="tx1"/>
                </a:solidFill>
                <a:latin typeface="YaleNew" panose="02000602050000020003" pitchFamily="2" charset="77"/>
                <a:cs typeface="Microsoft Sans Serif" panose="020B0604020202020204" pitchFamily="34" charset="0"/>
              </a:defRPr>
            </a:lvl1pPr>
          </a:lstStyle>
          <a:p>
            <a:r>
              <a:rPr lang="en-US"/>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452628" y="3459480"/>
            <a:ext cx="8171470" cy="274320"/>
          </a:xfrm>
          <a:prstGeom prst="rect">
            <a:avLst/>
          </a:prstGeom>
          <a:noFill/>
        </p:spPr>
        <p:txBody>
          <a:bodyPr anchor="ctr"/>
          <a:lstStyle>
            <a:lvl1pPr marL="0" indent="0">
              <a:lnSpc>
                <a:spcPct val="100000"/>
              </a:lnSpc>
              <a:buNone/>
              <a:defRPr sz="1400" b="0" i="0" baseline="0">
                <a:solidFill>
                  <a:schemeClr val="tx1"/>
                </a:solidFill>
                <a:latin typeface="Microsoft Sans Serif" panose="020B0604020202020204" pitchFamily="34" charset="0"/>
                <a:cs typeface="Arial"/>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a:t>Month Day, Year</a:t>
            </a:r>
          </a:p>
        </p:txBody>
      </p:sp>
      <p:pic>
        <p:nvPicPr>
          <p:cNvPr id="7" name="Picture 6" descr="A picture containing text, clipart&#10;&#10;Description automatically generated">
            <a:extLst>
              <a:ext uri="{FF2B5EF4-FFF2-40B4-BE49-F238E27FC236}">
                <a16:creationId xmlns:a16="http://schemas.microsoft.com/office/drawing/2014/main" id="{EF47CE8C-3A78-FFA9-9A9A-EED529943387}"/>
              </a:ext>
            </a:extLst>
          </p:cNvPr>
          <p:cNvPicPr>
            <a:picLocks noChangeAspect="1"/>
          </p:cNvPicPr>
          <p:nvPr userDrawn="1"/>
        </p:nvPicPr>
        <p:blipFill>
          <a:blip r:embed="rId2"/>
          <a:stretch>
            <a:fillRect/>
          </a:stretch>
        </p:blipFill>
        <p:spPr>
          <a:xfrm>
            <a:off x="4038601" y="5878351"/>
            <a:ext cx="5029200" cy="903449"/>
          </a:xfrm>
          <a:prstGeom prst="rect">
            <a:avLst/>
          </a:prstGeom>
        </p:spPr>
      </p:pic>
    </p:spTree>
    <p:extLst>
      <p:ext uri="{BB962C8B-B14F-4D97-AF65-F5344CB8AC3E}">
        <p14:creationId xmlns:p14="http://schemas.microsoft.com/office/powerpoint/2010/main" val="1345330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userDrawn="1">
          <p15:clr>
            <a:srgbClr val="FBAE40"/>
          </p15:clr>
        </p15:guide>
        <p15:guide id="2"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blue subtitle grey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9" y="1143000"/>
            <a:ext cx="4106710"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a:t>SUBTITLE</a:t>
            </a: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a:p>
        </p:txBody>
      </p:sp>
      <p:sp>
        <p:nvSpPr>
          <p:cNvPr id="7" name="Text Placeholder 6"/>
          <p:cNvSpPr>
            <a:spLocks noGrp="1"/>
          </p:cNvSpPr>
          <p:nvPr>
            <p:ph type="body" sz="quarter" idx="15"/>
          </p:nvPr>
        </p:nvSpPr>
        <p:spPr>
          <a:xfrm>
            <a:off x="465138" y="1703387"/>
            <a:ext cx="4106862"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4629150" y="0"/>
            <a:ext cx="457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a:endParaRPr>
          </a:p>
        </p:txBody>
      </p:sp>
      <p:pic>
        <p:nvPicPr>
          <p:cNvPr id="4" name="Picture 3" descr="Text&#10;&#10;Description automatically generated">
            <a:extLst>
              <a:ext uri="{FF2B5EF4-FFF2-40B4-BE49-F238E27FC236}">
                <a16:creationId xmlns:a16="http://schemas.microsoft.com/office/drawing/2014/main" id="{C61C9940-7654-3ACF-F48E-4F43052C3DFB}"/>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3491476011"/>
      </p:ext>
    </p:extLst>
  </p:cSld>
  <p:clrMapOvr>
    <a:masterClrMapping/>
  </p:clrMapOvr>
  <p:extLst>
    <p:ext uri="{DCECCB84-F9BA-43D5-87BE-67443E8EF086}">
      <p15:sldGuideLst xmlns:p15="http://schemas.microsoft.com/office/powerpoint/2012/main">
        <p15:guide id="1" orient="horz" pos="4128" userDrawn="1">
          <p15:clr>
            <a:srgbClr val="FBAE40"/>
          </p15:clr>
        </p15:guide>
        <p15:guide id="2" pos="2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with photo">
    <p:bg>
      <p:bgPr>
        <a:solidFill>
          <a:schemeClr val="tx2"/>
        </a:solidFill>
        <a:effectLst/>
      </p:bgPr>
    </p:bg>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4235114" cy="507831"/>
          </a:xfrm>
        </p:spPr>
        <p:txBody>
          <a:bodyPr/>
          <a:lstStyle>
            <a:lvl1pPr>
              <a:defRPr>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a:p>
        </p:txBody>
      </p:sp>
      <p:sp>
        <p:nvSpPr>
          <p:cNvPr id="3" name="Picture Placeholder 2">
            <a:extLst>
              <a:ext uri="{FF2B5EF4-FFF2-40B4-BE49-F238E27FC236}">
                <a16:creationId xmlns:a16="http://schemas.microsoft.com/office/drawing/2014/main" id="{EC5C65D9-87AD-A847-8626-7EA1F0CC8FFE}"/>
              </a:ext>
            </a:extLst>
          </p:cNvPr>
          <p:cNvSpPr>
            <a:spLocks noGrp="1"/>
          </p:cNvSpPr>
          <p:nvPr>
            <p:ph type="pic" sz="quarter" idx="11"/>
          </p:nvPr>
        </p:nvSpPr>
        <p:spPr>
          <a:xfrm>
            <a:off x="4800600" y="0"/>
            <a:ext cx="4343400" cy="6858000"/>
          </a:xfrm>
        </p:spPr>
        <p:txBody>
          <a:bodyPr/>
          <a:lstStyle/>
          <a:p>
            <a:endParaRPr lang="en-US"/>
          </a:p>
        </p:txBody>
      </p:sp>
      <p:sp>
        <p:nvSpPr>
          <p:cNvPr id="7" name="Text Placeholder 6">
            <a:extLst>
              <a:ext uri="{FF2B5EF4-FFF2-40B4-BE49-F238E27FC236}">
                <a16:creationId xmlns:a16="http://schemas.microsoft.com/office/drawing/2014/main" id="{9B18EBAF-6748-534E-B6F6-2CFDB7BFCA77}"/>
              </a:ext>
            </a:extLst>
          </p:cNvPr>
          <p:cNvSpPr>
            <a:spLocks noGrp="1"/>
          </p:cNvSpPr>
          <p:nvPr>
            <p:ph type="body" sz="quarter" idx="15"/>
          </p:nvPr>
        </p:nvSpPr>
        <p:spPr>
          <a:xfrm>
            <a:off x="465138" y="1703387"/>
            <a:ext cx="4106862" cy="3974742"/>
          </a:xfrm>
        </p:spPr>
        <p:txBody>
          <a:bodyPr/>
          <a:lstStyle>
            <a:lvl1pPr marL="0" indent="0">
              <a:buFontTx/>
              <a:buNone/>
              <a:defRPr sz="1800">
                <a:solidFill>
                  <a:schemeClr val="bg1"/>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a:t>Edit Master text styles</a:t>
            </a:r>
          </a:p>
        </p:txBody>
      </p:sp>
      <p:pic>
        <p:nvPicPr>
          <p:cNvPr id="2" name="Picture 1" descr="A picture containing text, clipart&#10;&#10;Description automatically generated">
            <a:extLst>
              <a:ext uri="{FF2B5EF4-FFF2-40B4-BE49-F238E27FC236}">
                <a16:creationId xmlns:a16="http://schemas.microsoft.com/office/drawing/2014/main" id="{27A45F04-C97A-CD1F-E2F8-39E2938B712F}"/>
              </a:ext>
            </a:extLst>
          </p:cNvPr>
          <p:cNvPicPr>
            <a:picLocks noChangeAspect="1"/>
          </p:cNvPicPr>
          <p:nvPr userDrawn="1"/>
        </p:nvPicPr>
        <p:blipFill>
          <a:blip r:embed="rId2"/>
          <a:stretch>
            <a:fillRect/>
          </a:stretch>
        </p:blipFill>
        <p:spPr>
          <a:xfrm>
            <a:off x="152400" y="6261068"/>
            <a:ext cx="2819400" cy="506479"/>
          </a:xfrm>
          <a:prstGeom prst="rect">
            <a:avLst/>
          </a:prstGeom>
        </p:spPr>
      </p:pic>
    </p:spTree>
    <p:extLst>
      <p:ext uri="{BB962C8B-B14F-4D97-AF65-F5344CB8AC3E}">
        <p14:creationId xmlns:p14="http://schemas.microsoft.com/office/powerpoint/2010/main" val="359720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shot - with blu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3352801" y="1143002"/>
            <a:ext cx="5284787" cy="415721"/>
          </a:xfrm>
        </p:spPr>
        <p:txBody>
          <a:bodyPr anchor="ctr"/>
          <a:lstStyle>
            <a:lvl1pPr>
              <a:defRPr sz="1800" b="1">
                <a:solidFill>
                  <a:schemeClr val="accent1"/>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3352799" y="1754705"/>
            <a:ext cx="5284789" cy="4341295"/>
          </a:xfrm>
        </p:spPr>
        <p:txBody>
          <a:bodyPr/>
          <a:lstStyle>
            <a:lvl1pPr marL="0" indent="0">
              <a:buFontTx/>
              <a:buNone/>
              <a:defRPr sz="15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465138" y="1143000"/>
            <a:ext cx="2743200" cy="4953000"/>
          </a:xfrm>
        </p:spPr>
        <p:txBody>
          <a:bodyPr/>
          <a:lstStyle/>
          <a:p>
            <a:r>
              <a:rPr lang="en-US"/>
              <a:t>Headshot</a:t>
            </a:r>
          </a:p>
        </p:txBody>
      </p:sp>
      <p:pic>
        <p:nvPicPr>
          <p:cNvPr id="4" name="Picture 3" descr="Text&#10;&#10;Description automatically generated">
            <a:extLst>
              <a:ext uri="{FF2B5EF4-FFF2-40B4-BE49-F238E27FC236}">
                <a16:creationId xmlns:a16="http://schemas.microsoft.com/office/drawing/2014/main" id="{F885D438-8BD2-D54F-7147-446E16C95BC5}"/>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2747055137"/>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457644" y="4038602"/>
            <a:ext cx="1836294" cy="415721"/>
          </a:xfrm>
        </p:spPr>
        <p:txBody>
          <a:bodyPr anchor="ctr"/>
          <a:lstStyle>
            <a:lvl1pPr>
              <a:defRPr sz="12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457645" y="4648203"/>
            <a:ext cx="1836295" cy="1510443"/>
          </a:xfrm>
        </p:spPr>
        <p:txBody>
          <a:bodyPr/>
          <a:lstStyle>
            <a:lvl1pPr marL="0" indent="0">
              <a:buFontTx/>
              <a:buNone/>
              <a:defRPr sz="12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461391" y="1143000"/>
            <a:ext cx="1828800" cy="2743200"/>
          </a:xfrm>
        </p:spPr>
        <p:txBody>
          <a:bodyPr/>
          <a:lstStyle/>
          <a:p>
            <a:r>
              <a:rPr lang="en-US"/>
              <a:t>Headshot</a:t>
            </a:r>
          </a:p>
        </p:txBody>
      </p:sp>
      <p:sp>
        <p:nvSpPr>
          <p:cNvPr id="8" name="Picture Placeholder 11">
            <a:extLst>
              <a:ext uri="{FF2B5EF4-FFF2-40B4-BE49-F238E27FC236}">
                <a16:creationId xmlns:a16="http://schemas.microsoft.com/office/drawing/2014/main" id="{D31FE0AC-DECD-F242-BAC2-5E44BCD2B6F1}"/>
              </a:ext>
            </a:extLst>
          </p:cNvPr>
          <p:cNvSpPr>
            <a:spLocks noGrp="1"/>
          </p:cNvSpPr>
          <p:nvPr>
            <p:ph type="pic" sz="quarter" idx="15" hasCustomPrompt="1"/>
          </p:nvPr>
        </p:nvSpPr>
        <p:spPr>
          <a:xfrm>
            <a:off x="2577190" y="1143000"/>
            <a:ext cx="1828800" cy="2743200"/>
          </a:xfrm>
        </p:spPr>
        <p:txBody>
          <a:bodyPr/>
          <a:lstStyle/>
          <a:p>
            <a:r>
              <a:rPr lang="en-US"/>
              <a:t>Headshot</a:t>
            </a:r>
          </a:p>
        </p:txBody>
      </p:sp>
      <p:sp>
        <p:nvSpPr>
          <p:cNvPr id="9" name="Picture Placeholder 11">
            <a:extLst>
              <a:ext uri="{FF2B5EF4-FFF2-40B4-BE49-F238E27FC236}">
                <a16:creationId xmlns:a16="http://schemas.microsoft.com/office/drawing/2014/main" id="{506C69E5-0657-3C49-AF53-301A064988AF}"/>
              </a:ext>
            </a:extLst>
          </p:cNvPr>
          <p:cNvSpPr>
            <a:spLocks noGrp="1"/>
          </p:cNvSpPr>
          <p:nvPr>
            <p:ph type="pic" sz="quarter" idx="16" hasCustomPrompt="1"/>
          </p:nvPr>
        </p:nvSpPr>
        <p:spPr>
          <a:xfrm>
            <a:off x="4692989" y="1143000"/>
            <a:ext cx="1828800" cy="2743200"/>
          </a:xfrm>
        </p:spPr>
        <p:txBody>
          <a:bodyPr/>
          <a:lstStyle/>
          <a:p>
            <a:r>
              <a:rPr lang="en-US"/>
              <a:t>Headshot</a:t>
            </a:r>
          </a:p>
        </p:txBody>
      </p:sp>
      <p:sp>
        <p:nvSpPr>
          <p:cNvPr id="10" name="Picture Placeholder 11">
            <a:extLst>
              <a:ext uri="{FF2B5EF4-FFF2-40B4-BE49-F238E27FC236}">
                <a16:creationId xmlns:a16="http://schemas.microsoft.com/office/drawing/2014/main" id="{F4DF5B58-5903-9F46-A0D4-0371D7F1EE4B}"/>
              </a:ext>
            </a:extLst>
          </p:cNvPr>
          <p:cNvSpPr>
            <a:spLocks noGrp="1"/>
          </p:cNvSpPr>
          <p:nvPr>
            <p:ph type="pic" sz="quarter" idx="17" hasCustomPrompt="1"/>
          </p:nvPr>
        </p:nvSpPr>
        <p:spPr>
          <a:xfrm>
            <a:off x="6808788" y="1130332"/>
            <a:ext cx="1828800" cy="2743200"/>
          </a:xfrm>
        </p:spPr>
        <p:txBody>
          <a:bodyPr/>
          <a:lstStyle/>
          <a:p>
            <a:r>
              <a:rPr lang="en-US"/>
              <a:t>Headshot</a:t>
            </a:r>
          </a:p>
        </p:txBody>
      </p:sp>
      <p:sp>
        <p:nvSpPr>
          <p:cNvPr id="13" name="Text Placeholder 2">
            <a:extLst>
              <a:ext uri="{FF2B5EF4-FFF2-40B4-BE49-F238E27FC236}">
                <a16:creationId xmlns:a16="http://schemas.microsoft.com/office/drawing/2014/main" id="{36BDD94C-BED4-674A-8D5F-BD1A7D0E8B6C}"/>
              </a:ext>
            </a:extLst>
          </p:cNvPr>
          <p:cNvSpPr>
            <a:spLocks noGrp="1"/>
          </p:cNvSpPr>
          <p:nvPr>
            <p:ph type="body" sz="half" idx="18"/>
          </p:nvPr>
        </p:nvSpPr>
        <p:spPr>
          <a:xfrm>
            <a:off x="2588598" y="4038602"/>
            <a:ext cx="1836294" cy="415721"/>
          </a:xfrm>
        </p:spPr>
        <p:txBody>
          <a:bodyPr anchor="ctr"/>
          <a:lstStyle>
            <a:lvl1pPr>
              <a:defRPr sz="12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4" name="Text Placeholder 2">
            <a:extLst>
              <a:ext uri="{FF2B5EF4-FFF2-40B4-BE49-F238E27FC236}">
                <a16:creationId xmlns:a16="http://schemas.microsoft.com/office/drawing/2014/main" id="{8F79720F-6650-A046-BC48-78BC62B9FE8D}"/>
              </a:ext>
            </a:extLst>
          </p:cNvPr>
          <p:cNvSpPr>
            <a:spLocks noGrp="1"/>
          </p:cNvSpPr>
          <p:nvPr>
            <p:ph type="body" sz="half" idx="19"/>
          </p:nvPr>
        </p:nvSpPr>
        <p:spPr>
          <a:xfrm>
            <a:off x="4719552" y="4076874"/>
            <a:ext cx="1836294" cy="415721"/>
          </a:xfrm>
        </p:spPr>
        <p:txBody>
          <a:bodyPr anchor="ctr"/>
          <a:lstStyle>
            <a:lvl1pPr>
              <a:defRPr sz="12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BF5D5785-9F6C-BD47-B38A-CAEBF32FFBBE}"/>
              </a:ext>
            </a:extLst>
          </p:cNvPr>
          <p:cNvSpPr>
            <a:spLocks noGrp="1"/>
          </p:cNvSpPr>
          <p:nvPr>
            <p:ph type="body" sz="half" idx="20"/>
          </p:nvPr>
        </p:nvSpPr>
        <p:spPr>
          <a:xfrm>
            <a:off x="6850506" y="4076874"/>
            <a:ext cx="1836294" cy="415721"/>
          </a:xfrm>
        </p:spPr>
        <p:txBody>
          <a:bodyPr anchor="ctr"/>
          <a:lstStyle>
            <a:lvl1pPr>
              <a:defRPr sz="12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6" name="Text Placeholder 3">
            <a:extLst>
              <a:ext uri="{FF2B5EF4-FFF2-40B4-BE49-F238E27FC236}">
                <a16:creationId xmlns:a16="http://schemas.microsoft.com/office/drawing/2014/main" id="{4AA1F096-394C-3F45-B181-631B8CDE2302}"/>
              </a:ext>
            </a:extLst>
          </p:cNvPr>
          <p:cNvSpPr>
            <a:spLocks noGrp="1"/>
          </p:cNvSpPr>
          <p:nvPr>
            <p:ph type="body" sz="half" idx="21"/>
          </p:nvPr>
        </p:nvSpPr>
        <p:spPr>
          <a:xfrm>
            <a:off x="2588598" y="4660355"/>
            <a:ext cx="1836295" cy="1510443"/>
          </a:xfrm>
        </p:spPr>
        <p:txBody>
          <a:bodyPr/>
          <a:lstStyle>
            <a:lvl1pPr marL="0" indent="0">
              <a:buFontTx/>
              <a:buNone/>
              <a:defRPr sz="12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7" name="Text Placeholder 3">
            <a:extLst>
              <a:ext uri="{FF2B5EF4-FFF2-40B4-BE49-F238E27FC236}">
                <a16:creationId xmlns:a16="http://schemas.microsoft.com/office/drawing/2014/main" id="{19332133-FF02-C04A-841F-EFE8C927EB21}"/>
              </a:ext>
            </a:extLst>
          </p:cNvPr>
          <p:cNvSpPr>
            <a:spLocks noGrp="1"/>
          </p:cNvSpPr>
          <p:nvPr>
            <p:ph type="body" sz="half" idx="22"/>
          </p:nvPr>
        </p:nvSpPr>
        <p:spPr>
          <a:xfrm>
            <a:off x="4719552" y="4664276"/>
            <a:ext cx="1836295" cy="1510443"/>
          </a:xfrm>
        </p:spPr>
        <p:txBody>
          <a:bodyPr/>
          <a:lstStyle>
            <a:lvl1pPr marL="0" indent="0">
              <a:buFontTx/>
              <a:buNone/>
              <a:defRPr sz="12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8" name="Text Placeholder 3">
            <a:extLst>
              <a:ext uri="{FF2B5EF4-FFF2-40B4-BE49-F238E27FC236}">
                <a16:creationId xmlns:a16="http://schemas.microsoft.com/office/drawing/2014/main" id="{32E0B844-386A-E142-8B65-BA5E816F3195}"/>
              </a:ext>
            </a:extLst>
          </p:cNvPr>
          <p:cNvSpPr>
            <a:spLocks noGrp="1"/>
          </p:cNvSpPr>
          <p:nvPr>
            <p:ph type="body" sz="half" idx="23"/>
          </p:nvPr>
        </p:nvSpPr>
        <p:spPr>
          <a:xfrm>
            <a:off x="6850506" y="4648202"/>
            <a:ext cx="1836295" cy="1510443"/>
          </a:xfrm>
        </p:spPr>
        <p:txBody>
          <a:bodyPr/>
          <a:lstStyle>
            <a:lvl1pPr marL="0" indent="0">
              <a:buFontTx/>
              <a:buNone/>
              <a:defRPr sz="12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pic>
        <p:nvPicPr>
          <p:cNvPr id="4" name="Picture 3" descr="Text&#10;&#10;Description automatically generated">
            <a:extLst>
              <a:ext uri="{FF2B5EF4-FFF2-40B4-BE49-F238E27FC236}">
                <a16:creationId xmlns:a16="http://schemas.microsoft.com/office/drawing/2014/main" id="{21ACE592-BE68-8E60-03F4-C47AE775FA1F}"/>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1369061392"/>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8186402" cy="507831"/>
          </a:xfrm>
        </p:spPr>
        <p:txBody>
          <a:bodyPr/>
          <a:lstStyle>
            <a:lvl1pPr>
              <a:defRPr>
                <a:solidFill>
                  <a:schemeClr val="tx2"/>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a:p>
        </p:txBody>
      </p:sp>
      <p:pic>
        <p:nvPicPr>
          <p:cNvPr id="2" name="Picture 1" descr="Text&#10;&#10;Description automatically generated">
            <a:extLst>
              <a:ext uri="{FF2B5EF4-FFF2-40B4-BE49-F238E27FC236}">
                <a16:creationId xmlns:a16="http://schemas.microsoft.com/office/drawing/2014/main" id="{82D67940-F15C-2B76-621C-59BE3607F971}"/>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259438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no content">
    <p:bg>
      <p:bgPr>
        <a:solidFill>
          <a:schemeClr val="tx2"/>
        </a:solidFill>
        <a:effectLst/>
      </p:bgPr>
    </p:bg>
    <p:spTree>
      <p:nvGrpSpPr>
        <p:cNvPr id="1" name=""/>
        <p:cNvGrpSpPr/>
        <p:nvPr/>
      </p:nvGrpSpPr>
      <p:grpSpPr>
        <a:xfrm>
          <a:off x="0" y="0"/>
          <a:ext cx="0" cy="0"/>
          <a:chOff x="0" y="0"/>
          <a:chExt cx="0" cy="0"/>
        </a:xfrm>
      </p:grpSpPr>
      <p:sp>
        <p:nvSpPr>
          <p:cNvPr id="16" name="Title 3"/>
          <p:cNvSpPr>
            <a:spLocks noGrp="1"/>
          </p:cNvSpPr>
          <p:nvPr>
            <p:ph type="title"/>
          </p:nvPr>
        </p:nvSpPr>
        <p:spPr>
          <a:xfrm>
            <a:off x="451186" y="466347"/>
            <a:ext cx="8186402" cy="507831"/>
          </a:xfrm>
        </p:spPr>
        <p:txBody>
          <a:bodyPr/>
          <a:lstStyle>
            <a:lvl1pPr>
              <a:defRPr>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F00D740E-7CB7-353D-8FD8-75F932D14105}"/>
              </a:ext>
            </a:extLst>
          </p:cNvPr>
          <p:cNvPicPr>
            <a:picLocks noChangeAspect="1"/>
          </p:cNvPicPr>
          <p:nvPr userDrawn="1"/>
        </p:nvPicPr>
        <p:blipFill>
          <a:blip r:embed="rId2"/>
          <a:stretch>
            <a:fillRect/>
          </a:stretch>
        </p:blipFill>
        <p:spPr>
          <a:xfrm>
            <a:off x="152400" y="6261068"/>
            <a:ext cx="2819400" cy="506479"/>
          </a:xfrm>
          <a:prstGeom prst="rect">
            <a:avLst/>
          </a:prstGeom>
        </p:spPr>
      </p:pic>
    </p:spTree>
    <p:extLst>
      <p:ext uri="{BB962C8B-B14F-4D97-AF65-F5344CB8AC3E}">
        <p14:creationId xmlns:p14="http://schemas.microsoft.com/office/powerpoint/2010/main" val="419042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a:p>
        </p:txBody>
      </p:sp>
      <p:pic>
        <p:nvPicPr>
          <p:cNvPr id="2" name="Picture 1" descr="Text&#10;&#10;Description automatically generated">
            <a:extLst>
              <a:ext uri="{FF2B5EF4-FFF2-40B4-BE49-F238E27FC236}">
                <a16:creationId xmlns:a16="http://schemas.microsoft.com/office/drawing/2014/main" id="{492CAFA7-58AC-D84E-D010-9E39E7C5AE4F}"/>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299590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119A-19D4-5042-BD25-4B26A7DA920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1971E2-F7CE-8949-AB1E-612A229C933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a:p>
        </p:txBody>
      </p:sp>
      <p:sp>
        <p:nvSpPr>
          <p:cNvPr id="12" name="Chart Placeholder 11">
            <a:extLst>
              <a:ext uri="{FF2B5EF4-FFF2-40B4-BE49-F238E27FC236}">
                <a16:creationId xmlns:a16="http://schemas.microsoft.com/office/drawing/2014/main" id="{3D392CC4-5A4E-4A4C-9411-B96922F9F67F}"/>
              </a:ext>
            </a:extLst>
          </p:cNvPr>
          <p:cNvSpPr>
            <a:spLocks noGrp="1"/>
          </p:cNvSpPr>
          <p:nvPr>
            <p:ph type="chart" sz="quarter" idx="12"/>
          </p:nvPr>
        </p:nvSpPr>
        <p:spPr>
          <a:xfrm>
            <a:off x="465138" y="1143000"/>
            <a:ext cx="8172450" cy="5105400"/>
          </a:xfrm>
        </p:spPr>
        <p:txBody>
          <a:bodyPr/>
          <a:lstStyle>
            <a:lvl1pPr>
              <a:defRPr>
                <a:solidFill>
                  <a:schemeClr val="tx2"/>
                </a:solidFill>
              </a:defRPr>
            </a:lvl1pPr>
          </a:lstStyle>
          <a:p>
            <a:r>
              <a:rPr lang="en-US"/>
              <a:t>Click icon to add chart</a:t>
            </a:r>
          </a:p>
        </p:txBody>
      </p:sp>
      <p:pic>
        <p:nvPicPr>
          <p:cNvPr id="4" name="Picture 3" descr="Text&#10;&#10;Description automatically generated">
            <a:extLst>
              <a:ext uri="{FF2B5EF4-FFF2-40B4-BE49-F238E27FC236}">
                <a16:creationId xmlns:a16="http://schemas.microsoft.com/office/drawing/2014/main" id="{FE128C89-1BA8-E524-FFD3-6ADEA10ECC95}"/>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3176331728"/>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EA19-75A2-2C4D-BE76-12341A59DE0C}"/>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0A5169B-F387-F444-BE95-7D794A0B01DF}"/>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a:p>
        </p:txBody>
      </p:sp>
      <p:sp>
        <p:nvSpPr>
          <p:cNvPr id="6" name="Chart Placeholder 5">
            <a:extLst>
              <a:ext uri="{FF2B5EF4-FFF2-40B4-BE49-F238E27FC236}">
                <a16:creationId xmlns:a16="http://schemas.microsoft.com/office/drawing/2014/main" id="{0FEE9A2A-A81C-6049-8701-D21AC5179F5D}"/>
              </a:ext>
            </a:extLst>
          </p:cNvPr>
          <p:cNvSpPr>
            <a:spLocks noGrp="1"/>
          </p:cNvSpPr>
          <p:nvPr>
            <p:ph type="chart" sz="quarter" idx="12"/>
          </p:nvPr>
        </p:nvSpPr>
        <p:spPr>
          <a:xfrm>
            <a:off x="465136" y="1143000"/>
            <a:ext cx="3931920" cy="3657600"/>
          </a:xfrm>
        </p:spPr>
        <p:txBody>
          <a:bodyPr/>
          <a:lstStyle>
            <a:lvl1pPr>
              <a:defRPr>
                <a:solidFill>
                  <a:schemeClr val="tx2"/>
                </a:solidFill>
              </a:defRPr>
            </a:lvl1pPr>
          </a:lstStyle>
          <a:p>
            <a:r>
              <a:rPr lang="en-US"/>
              <a:t>Click icon to add chart</a:t>
            </a:r>
          </a:p>
        </p:txBody>
      </p:sp>
      <p:sp>
        <p:nvSpPr>
          <p:cNvPr id="8" name="Chart Placeholder 7">
            <a:extLst>
              <a:ext uri="{FF2B5EF4-FFF2-40B4-BE49-F238E27FC236}">
                <a16:creationId xmlns:a16="http://schemas.microsoft.com/office/drawing/2014/main" id="{3E789D38-FF8D-6143-941C-6805D2D33734}"/>
              </a:ext>
            </a:extLst>
          </p:cNvPr>
          <p:cNvSpPr>
            <a:spLocks noGrp="1"/>
          </p:cNvSpPr>
          <p:nvPr>
            <p:ph type="chart" sz="quarter" idx="13"/>
          </p:nvPr>
        </p:nvSpPr>
        <p:spPr>
          <a:xfrm>
            <a:off x="4705668" y="1143000"/>
            <a:ext cx="3931920" cy="3657600"/>
          </a:xfrm>
        </p:spPr>
        <p:txBody>
          <a:bodyPr/>
          <a:lstStyle>
            <a:lvl1pPr>
              <a:defRPr>
                <a:solidFill>
                  <a:schemeClr val="tx2"/>
                </a:solidFill>
              </a:defRPr>
            </a:lvl1pPr>
          </a:lstStyle>
          <a:p>
            <a:r>
              <a:rPr lang="en-US"/>
              <a:t>Click icon to add chart</a:t>
            </a:r>
          </a:p>
        </p:txBody>
      </p:sp>
      <p:sp>
        <p:nvSpPr>
          <p:cNvPr id="10" name="Text Placeholder 9">
            <a:extLst>
              <a:ext uri="{FF2B5EF4-FFF2-40B4-BE49-F238E27FC236}">
                <a16:creationId xmlns:a16="http://schemas.microsoft.com/office/drawing/2014/main" id="{82615200-71D9-7F43-AACD-7AC8EB2186F8}"/>
              </a:ext>
            </a:extLst>
          </p:cNvPr>
          <p:cNvSpPr>
            <a:spLocks noGrp="1"/>
          </p:cNvSpPr>
          <p:nvPr>
            <p:ph type="body" sz="quarter" idx="14"/>
          </p:nvPr>
        </p:nvSpPr>
        <p:spPr>
          <a:xfrm>
            <a:off x="465138" y="4953000"/>
            <a:ext cx="8172450" cy="1219200"/>
          </a:xfrm>
        </p:spPr>
        <p:txBody>
          <a:bodyPr/>
          <a:lstStyle>
            <a:lvl1pPr>
              <a:defRPr sz="1600">
                <a:solidFill>
                  <a:schemeClr val="tx2"/>
                </a:solidFill>
                <a:latin typeface="Microsoft Sans Serif" panose="020B0604020202020204" pitchFamily="34" charset="0"/>
                <a:cs typeface="Microsoft Sans Serif" panose="020B0604020202020204" pitchFamily="34" charset="0"/>
              </a:defRPr>
            </a:lvl1pPr>
            <a:lvl2pPr marL="257175" indent="0">
              <a:buNone/>
              <a:defRPr/>
            </a:lvl2pPr>
          </a:lstStyle>
          <a:p>
            <a:pPr lvl="0"/>
            <a:r>
              <a:rPr lang="en-US"/>
              <a:t>Edit Master text styles</a:t>
            </a:r>
          </a:p>
        </p:txBody>
      </p:sp>
      <p:pic>
        <p:nvPicPr>
          <p:cNvPr id="4" name="Picture 3" descr="Text&#10;&#10;Description automatically generated">
            <a:extLst>
              <a:ext uri="{FF2B5EF4-FFF2-40B4-BE49-F238E27FC236}">
                <a16:creationId xmlns:a16="http://schemas.microsoft.com/office/drawing/2014/main" id="{7ECF82D7-CDE6-70BA-3190-11B31451EA1A}"/>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2940374842"/>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itle 1"/>
          <p:cNvSpPr>
            <a:spLocks noGrp="1"/>
          </p:cNvSpPr>
          <p:nvPr>
            <p:ph type="title"/>
          </p:nvPr>
        </p:nvSpPr>
        <p:spPr>
          <a:xfrm>
            <a:off x="457201" y="466347"/>
            <a:ext cx="8180387" cy="507831"/>
          </a:xfrm>
        </p:spPr>
        <p:txBody>
          <a:bodyPr/>
          <a:lstStyle>
            <a:lvl1pPr>
              <a:defRPr>
                <a:solidFill>
                  <a:schemeClr val="tx2"/>
                </a:solidFill>
              </a:defRPr>
            </a:lvl1pPr>
          </a:lstStyle>
          <a:p>
            <a:r>
              <a:rPr lang="en-US"/>
              <a:t>Click to edit Master title style</a:t>
            </a:r>
          </a:p>
        </p:txBody>
      </p:sp>
      <p:sp>
        <p:nvSpPr>
          <p:cNvPr id="8" name="Text Placeholder 4"/>
          <p:cNvSpPr>
            <a:spLocks noGrp="1"/>
          </p:cNvSpPr>
          <p:nvPr>
            <p:ph type="body" sz="quarter" idx="15"/>
          </p:nvPr>
        </p:nvSpPr>
        <p:spPr>
          <a:xfrm>
            <a:off x="457584" y="4572003"/>
            <a:ext cx="8180002" cy="1567543"/>
          </a:xfrm>
        </p:spPr>
        <p:txBody>
          <a:bodyPr/>
          <a:lstStyle>
            <a:lvl1pPr>
              <a:defRPr sz="1350" b="0" i="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6" name="Slide Number Placeholder 4">
            <a:extLst>
              <a:ext uri="{FF2B5EF4-FFF2-40B4-BE49-F238E27FC236}">
                <a16:creationId xmlns:a16="http://schemas.microsoft.com/office/drawing/2014/main" id="{378213C8-6D91-FD4B-A50E-349D42AA0222}"/>
              </a:ext>
            </a:extLst>
          </p:cNvPr>
          <p:cNvSpPr>
            <a:spLocks noGrp="1"/>
          </p:cNvSpPr>
          <p:nvPr>
            <p:ph type="sldNum" sz="quarter" idx="17"/>
          </p:nvPr>
        </p:nvSpPr>
        <p:spPr/>
        <p:txBody>
          <a:bodyPr/>
          <a:lstStyle>
            <a:lvl1pPr>
              <a:defRPr/>
            </a:lvl1pPr>
          </a:lstStyle>
          <a:p>
            <a:pPr>
              <a:defRPr/>
            </a:pPr>
            <a:fld id="{586077A5-E507-0946-B60C-D7438FBFCEB0}" type="slidenum">
              <a:rPr lang="en-US"/>
              <a:pPr>
                <a:defRPr/>
              </a:pPr>
              <a:t>‹#›</a:t>
            </a:fld>
            <a:endParaRPr lang="en-US"/>
          </a:p>
        </p:txBody>
      </p:sp>
      <p:sp>
        <p:nvSpPr>
          <p:cNvPr id="3" name="Table Placeholder 2">
            <a:extLst>
              <a:ext uri="{FF2B5EF4-FFF2-40B4-BE49-F238E27FC236}">
                <a16:creationId xmlns:a16="http://schemas.microsoft.com/office/drawing/2014/main" id="{6AC54179-3132-9C4B-A9F4-C91CCD1FF789}"/>
              </a:ext>
            </a:extLst>
          </p:cNvPr>
          <p:cNvSpPr>
            <a:spLocks noGrp="1"/>
          </p:cNvSpPr>
          <p:nvPr>
            <p:ph type="tbl" sz="quarter" idx="18"/>
          </p:nvPr>
        </p:nvSpPr>
        <p:spPr>
          <a:xfrm>
            <a:off x="465138" y="1143000"/>
            <a:ext cx="8172449" cy="3124200"/>
          </a:xfrm>
        </p:spPr>
        <p:txBody>
          <a:bodyPr/>
          <a:lstStyle>
            <a:lvl1pPr>
              <a:defRPr>
                <a:solidFill>
                  <a:schemeClr val="tx2"/>
                </a:solidFill>
              </a:defRPr>
            </a:lvl1pPr>
          </a:lstStyle>
          <a:p>
            <a:r>
              <a:rPr lang="en-US"/>
              <a:t>Click icon to add table</a:t>
            </a:r>
          </a:p>
        </p:txBody>
      </p:sp>
      <p:pic>
        <p:nvPicPr>
          <p:cNvPr id="2" name="Picture 1" descr="Text&#10;&#10;Description automatically generated">
            <a:extLst>
              <a:ext uri="{FF2B5EF4-FFF2-40B4-BE49-F238E27FC236}">
                <a16:creationId xmlns:a16="http://schemas.microsoft.com/office/drawing/2014/main" id="{E5ABF92A-9729-1E37-DBF9-DC5EFD985452}"/>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1242922026"/>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445770" y="3002280"/>
            <a:ext cx="8171470" cy="274320"/>
          </a:xfrm>
          <a:prstGeom prst="rect">
            <a:avLst/>
          </a:prstGeom>
        </p:spPr>
        <p:txBody>
          <a:bodyPr anchor="ctr"/>
          <a:lstStyle>
            <a:lvl1pPr marL="0" indent="0">
              <a:lnSpc>
                <a:spcPct val="100000"/>
              </a:lnSpc>
              <a:buNone/>
              <a:defRPr sz="2000" b="0" baseline="0">
                <a:solidFill>
                  <a:schemeClr val="bg2"/>
                </a:solidFill>
                <a:latin typeface="Microsoft Sans Serif" panose="020B0604020202020204" pitchFamily="34" charset="0"/>
                <a:cs typeface="Microsoft Sans Serif" panose="020B0604020202020204" pitchFamily="34" charset="0"/>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a:t>Presenter, Department</a:t>
            </a:r>
          </a:p>
        </p:txBody>
      </p:sp>
      <p:sp>
        <p:nvSpPr>
          <p:cNvPr id="2" name="Title 1"/>
          <p:cNvSpPr>
            <a:spLocks noGrp="1"/>
          </p:cNvSpPr>
          <p:nvPr>
            <p:ph type="title" hasCustomPrompt="1"/>
          </p:nvPr>
        </p:nvSpPr>
        <p:spPr>
          <a:xfrm>
            <a:off x="457200" y="2311570"/>
            <a:ext cx="8172147" cy="507831"/>
          </a:xfrm>
        </p:spPr>
        <p:txBody>
          <a:bodyPr/>
          <a:lstStyle>
            <a:lvl1pPr>
              <a:lnSpc>
                <a:spcPct val="100000"/>
              </a:lnSpc>
              <a:defRPr sz="3600" baseline="0">
                <a:solidFill>
                  <a:schemeClr val="bg2"/>
                </a:solidFill>
                <a:latin typeface="YaleNew" panose="02000602050000020003" pitchFamily="2" charset="77"/>
                <a:cs typeface="Microsoft Sans Serif" panose="020B0604020202020204" pitchFamily="34" charset="0"/>
              </a:defRPr>
            </a:lvl1pPr>
          </a:lstStyle>
          <a:p>
            <a:r>
              <a:rPr lang="en-US"/>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452628" y="3459480"/>
            <a:ext cx="8171470" cy="274320"/>
          </a:xfrm>
          <a:prstGeom prst="rect">
            <a:avLst/>
          </a:prstGeom>
        </p:spPr>
        <p:txBody>
          <a:bodyPr anchor="ctr"/>
          <a:lstStyle>
            <a:lvl1pPr marL="0" indent="0">
              <a:lnSpc>
                <a:spcPct val="100000"/>
              </a:lnSpc>
              <a:buNone/>
              <a:defRPr sz="1400" b="0" i="0" baseline="0">
                <a:solidFill>
                  <a:schemeClr val="bg2"/>
                </a:solidFill>
                <a:latin typeface="Microsoft Sans Serif" panose="020B0604020202020204" pitchFamily="34" charset="0"/>
                <a:cs typeface="Arial"/>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a:t>Month Day, Year</a:t>
            </a:r>
          </a:p>
        </p:txBody>
      </p:sp>
      <p:pic>
        <p:nvPicPr>
          <p:cNvPr id="5" name="Picture 4" descr="Text&#10;&#10;Description automatically generated">
            <a:extLst>
              <a:ext uri="{FF2B5EF4-FFF2-40B4-BE49-F238E27FC236}">
                <a16:creationId xmlns:a16="http://schemas.microsoft.com/office/drawing/2014/main" id="{12789FDA-2567-70EA-7327-8706F8573086}"/>
              </a:ext>
            </a:extLst>
          </p:cNvPr>
          <p:cNvPicPr>
            <a:picLocks noChangeAspect="1"/>
          </p:cNvPicPr>
          <p:nvPr userDrawn="1"/>
        </p:nvPicPr>
        <p:blipFill>
          <a:blip r:embed="rId2"/>
          <a:stretch>
            <a:fillRect/>
          </a:stretch>
        </p:blipFill>
        <p:spPr>
          <a:xfrm>
            <a:off x="4038600" y="5867400"/>
            <a:ext cx="5029201" cy="904390"/>
          </a:xfrm>
          <a:prstGeom prst="rect">
            <a:avLst/>
          </a:prstGeom>
        </p:spPr>
      </p:pic>
    </p:spTree>
    <p:extLst>
      <p:ext uri="{BB962C8B-B14F-4D97-AF65-F5344CB8AC3E}">
        <p14:creationId xmlns:p14="http://schemas.microsoft.com/office/powerpoint/2010/main" val="27266601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userDrawn="1">
          <p15:clr>
            <a:srgbClr val="FBAE40"/>
          </p15:clr>
        </p15:guide>
        <p15:guide id="2"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5B4D-21F8-AA4B-A4AB-F901C3E2C62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1DF4140-D900-9F4C-A188-DB1561238F2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a:p>
        </p:txBody>
      </p:sp>
      <p:sp>
        <p:nvSpPr>
          <p:cNvPr id="6" name="SmartArt Placeholder 5">
            <a:extLst>
              <a:ext uri="{FF2B5EF4-FFF2-40B4-BE49-F238E27FC236}">
                <a16:creationId xmlns:a16="http://schemas.microsoft.com/office/drawing/2014/main" id="{1577DB20-3A75-5540-A8B7-AC25C38E506C}"/>
              </a:ext>
            </a:extLst>
          </p:cNvPr>
          <p:cNvSpPr>
            <a:spLocks noGrp="1"/>
          </p:cNvSpPr>
          <p:nvPr>
            <p:ph type="dgm" sz="quarter" idx="12"/>
          </p:nvPr>
        </p:nvSpPr>
        <p:spPr>
          <a:xfrm>
            <a:off x="465138" y="1143000"/>
            <a:ext cx="8172450" cy="5029200"/>
          </a:xfrm>
        </p:spPr>
        <p:txBody>
          <a:bodyPr/>
          <a:lstStyle>
            <a:lvl1pPr>
              <a:defRPr>
                <a:solidFill>
                  <a:schemeClr val="tx2"/>
                </a:solidFill>
              </a:defRPr>
            </a:lvl1pPr>
          </a:lstStyle>
          <a:p>
            <a:r>
              <a:rPr lang="en-US"/>
              <a:t>Click icon to add SmartArt graphic</a:t>
            </a:r>
          </a:p>
        </p:txBody>
      </p:sp>
      <p:pic>
        <p:nvPicPr>
          <p:cNvPr id="4" name="Picture 3" descr="Text&#10;&#10;Description automatically generated">
            <a:extLst>
              <a:ext uri="{FF2B5EF4-FFF2-40B4-BE49-F238E27FC236}">
                <a16:creationId xmlns:a16="http://schemas.microsoft.com/office/drawing/2014/main" id="{B42C59FF-4C35-C8D4-2E99-C8C55D4CE38D}"/>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1234263866"/>
      </p:ext>
    </p:extLst>
  </p:cSld>
  <p:clrMapOvr>
    <a:masterClrMapping/>
  </p:clrMapOvr>
  <p:extLst>
    <p:ext uri="{DCECCB84-F9BA-43D5-87BE-67443E8EF086}">
      <p15:sldGuideLst xmlns:p15="http://schemas.microsoft.com/office/powerpoint/2012/main">
        <p15:guide id="1" orient="horz" pos="4128" userDrawn="1">
          <p15:clr>
            <a:srgbClr val="FBAE40"/>
          </p15:clr>
        </p15:guide>
        <p15:guide id="2" pos="2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with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680FF-786A-F44A-94C3-DAF6CFD975C1}"/>
              </a:ext>
            </a:extLst>
          </p:cNvPr>
          <p:cNvSpPr/>
          <p:nvPr userDrawn="1"/>
        </p:nvSpPr>
        <p:spPr>
          <a:xfrm>
            <a:off x="0" y="0"/>
            <a:ext cx="9144000" cy="6894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YaleNew" panose="02000602050000020003" pitchFamily="2" charset="77"/>
            </a:endParaRPr>
          </a:p>
        </p:txBody>
      </p:sp>
      <p:sp>
        <p:nvSpPr>
          <p:cNvPr id="3" name="Slide Number Placeholder 2">
            <a:extLst>
              <a:ext uri="{FF2B5EF4-FFF2-40B4-BE49-F238E27FC236}">
                <a16:creationId xmlns:a16="http://schemas.microsoft.com/office/drawing/2014/main" id="{A9C2F93A-27A3-264E-8A33-BD9FC7D2BC8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a:p>
        </p:txBody>
      </p:sp>
      <p:sp>
        <p:nvSpPr>
          <p:cNvPr id="6" name="Picture Placeholder 5">
            <a:extLst>
              <a:ext uri="{FF2B5EF4-FFF2-40B4-BE49-F238E27FC236}">
                <a16:creationId xmlns:a16="http://schemas.microsoft.com/office/drawing/2014/main" id="{42DD2C47-95C8-8D49-A86D-94C1BD69DD89}"/>
              </a:ext>
            </a:extLst>
          </p:cNvPr>
          <p:cNvSpPr>
            <a:spLocks noGrp="1"/>
          </p:cNvSpPr>
          <p:nvPr>
            <p:ph type="pic" sz="quarter" idx="12"/>
          </p:nvPr>
        </p:nvSpPr>
        <p:spPr>
          <a:xfrm>
            <a:off x="4572000" y="0"/>
            <a:ext cx="4572000" cy="6858000"/>
          </a:xfrm>
        </p:spPr>
        <p:txBody>
          <a:bodyPr/>
          <a:lstStyle>
            <a:lvl1pPr>
              <a:defRPr>
                <a:solidFill>
                  <a:schemeClr val="bg1"/>
                </a:solidFill>
              </a:defRPr>
            </a:lvl1pPr>
          </a:lstStyle>
          <a:p>
            <a:r>
              <a:rPr lang="en-US"/>
              <a:t>Click icon to add picture</a:t>
            </a:r>
          </a:p>
        </p:txBody>
      </p:sp>
      <p:sp>
        <p:nvSpPr>
          <p:cNvPr id="9" name="Text Placeholder 8">
            <a:extLst>
              <a:ext uri="{FF2B5EF4-FFF2-40B4-BE49-F238E27FC236}">
                <a16:creationId xmlns:a16="http://schemas.microsoft.com/office/drawing/2014/main" id="{2FBD2504-2234-DB4A-9011-7F2E5781B233}"/>
              </a:ext>
            </a:extLst>
          </p:cNvPr>
          <p:cNvSpPr>
            <a:spLocks noGrp="1"/>
          </p:cNvSpPr>
          <p:nvPr>
            <p:ph type="body" sz="quarter" idx="13"/>
          </p:nvPr>
        </p:nvSpPr>
        <p:spPr>
          <a:xfrm>
            <a:off x="1033463" y="1629568"/>
            <a:ext cx="3124200" cy="3581400"/>
          </a:xfrm>
        </p:spPr>
        <p:txBody>
          <a:bodyPr/>
          <a:lstStyle>
            <a:lvl1pPr>
              <a:defRPr sz="2100" b="0" i="0">
                <a:solidFill>
                  <a:schemeClr val="bg1"/>
                </a:solidFill>
                <a:latin typeface="Times New Roman" panose="02020603050405020304" pitchFamily="18" charset="0"/>
                <a:cs typeface="Times New Roman" panose="02020603050405020304" pitchFamily="18" charset="0"/>
              </a:defRPr>
            </a:lvl1pPr>
          </a:lstStyle>
          <a:p>
            <a:pPr lvl="0"/>
            <a:r>
              <a:rPr lang="en-US"/>
              <a:t>Edit Master text styles</a:t>
            </a:r>
          </a:p>
        </p:txBody>
      </p:sp>
      <p:sp>
        <p:nvSpPr>
          <p:cNvPr id="10" name="TextBox 9">
            <a:extLst>
              <a:ext uri="{FF2B5EF4-FFF2-40B4-BE49-F238E27FC236}">
                <a16:creationId xmlns:a16="http://schemas.microsoft.com/office/drawing/2014/main" id="{6337A635-4865-8B4D-9E7F-F1B8102F0005}"/>
              </a:ext>
            </a:extLst>
          </p:cNvPr>
          <p:cNvSpPr txBox="1"/>
          <p:nvPr userDrawn="1"/>
        </p:nvSpPr>
        <p:spPr>
          <a:xfrm>
            <a:off x="432811" y="1295400"/>
            <a:ext cx="534121" cy="1107996"/>
          </a:xfrm>
          <a:prstGeom prst="rect">
            <a:avLst/>
          </a:prstGeom>
          <a:noFill/>
        </p:spPr>
        <p:txBody>
          <a:bodyPr wrap="none" rtlCol="0">
            <a:spAutoFit/>
          </a:bodyPr>
          <a:lstStyle/>
          <a:p>
            <a:r>
              <a:rPr lang="en-US" sz="6600" b="0" i="0">
                <a:solidFill>
                  <a:schemeClr val="bg1"/>
                </a:solidFill>
                <a:latin typeface="YaleNew" panose="02000602050000020003" pitchFamily="2" charset="77"/>
                <a:cs typeface="Arial" panose="020B0604020202020204" pitchFamily="34" charset="0"/>
              </a:rPr>
              <a:t>“</a:t>
            </a:r>
          </a:p>
        </p:txBody>
      </p:sp>
      <p:pic>
        <p:nvPicPr>
          <p:cNvPr id="2" name="Picture 1" descr="A picture containing text, clipart&#10;&#10;Description automatically generated">
            <a:extLst>
              <a:ext uri="{FF2B5EF4-FFF2-40B4-BE49-F238E27FC236}">
                <a16:creationId xmlns:a16="http://schemas.microsoft.com/office/drawing/2014/main" id="{B361FB06-9C8F-27F0-E392-97C02B32A69B}"/>
              </a:ext>
            </a:extLst>
          </p:cNvPr>
          <p:cNvPicPr>
            <a:picLocks noChangeAspect="1"/>
          </p:cNvPicPr>
          <p:nvPr userDrawn="1"/>
        </p:nvPicPr>
        <p:blipFill>
          <a:blip r:embed="rId2"/>
          <a:stretch>
            <a:fillRect/>
          </a:stretch>
        </p:blipFill>
        <p:spPr>
          <a:xfrm>
            <a:off x="152400" y="6261068"/>
            <a:ext cx="2819400" cy="506479"/>
          </a:xfrm>
          <a:prstGeom prst="rect">
            <a:avLst/>
          </a:prstGeom>
        </p:spPr>
      </p:pic>
    </p:spTree>
    <p:extLst>
      <p:ext uri="{BB962C8B-B14F-4D97-AF65-F5344CB8AC3E}">
        <p14:creationId xmlns:p14="http://schemas.microsoft.com/office/powerpoint/2010/main" val="2448190837"/>
      </p:ext>
    </p:extLst>
  </p:cSld>
  <p:clrMapOvr>
    <a:masterClrMapping/>
  </p:clrMapOvr>
  <p:extLst>
    <p:ext uri="{DCECCB84-F9BA-43D5-87BE-67443E8EF086}">
      <p15:sldGuideLst xmlns:p15="http://schemas.microsoft.com/office/powerpoint/2012/main">
        <p15:guide id="1" orient="horz" pos="3888" userDrawn="1">
          <p15:clr>
            <a:srgbClr val="FBAE40"/>
          </p15:clr>
        </p15:guide>
        <p15:guide id="2" pos="15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0"/>
            <a:ext cx="6131052" cy="704088"/>
          </a:xfrm>
        </p:spPr>
        <p:txBody>
          <a:bodyPr/>
          <a:lstStyle>
            <a:lvl1pPr>
              <a:defRPr sz="2400">
                <a:solidFill>
                  <a:schemeClr val="bg1"/>
                </a:solidFill>
              </a:defRPr>
            </a:lvl1pPr>
          </a:lstStyle>
          <a:p>
            <a:r>
              <a:rPr lang="en-US"/>
              <a:t>Click to edit Master title style</a:t>
            </a:r>
          </a:p>
        </p:txBody>
      </p:sp>
      <p:pic>
        <p:nvPicPr>
          <p:cNvPr id="2" name="Picture 1" descr="A picture containing text, clipart&#10;&#10;Description automatically generated">
            <a:extLst>
              <a:ext uri="{FF2B5EF4-FFF2-40B4-BE49-F238E27FC236}">
                <a16:creationId xmlns:a16="http://schemas.microsoft.com/office/drawing/2014/main" id="{EE3D135D-2E4B-F93E-C6A6-B72B57648F62}"/>
              </a:ext>
            </a:extLst>
          </p:cNvPr>
          <p:cNvPicPr>
            <a:picLocks noChangeAspect="1"/>
          </p:cNvPicPr>
          <p:nvPr userDrawn="1"/>
        </p:nvPicPr>
        <p:blipFill>
          <a:blip r:embed="rId2"/>
          <a:stretch>
            <a:fillRect/>
          </a:stretch>
        </p:blipFill>
        <p:spPr>
          <a:xfrm>
            <a:off x="152400" y="6261068"/>
            <a:ext cx="2819400" cy="506479"/>
          </a:xfrm>
          <a:prstGeom prst="rect">
            <a:avLst/>
          </a:prstGeom>
        </p:spPr>
      </p:pic>
    </p:spTree>
    <p:extLst>
      <p:ext uri="{BB962C8B-B14F-4D97-AF65-F5344CB8AC3E}">
        <p14:creationId xmlns:p14="http://schemas.microsoft.com/office/powerpoint/2010/main" val="61300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lf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D524A9E-B306-5E46-98CD-D906F89F0106}"/>
              </a:ext>
            </a:extLst>
          </p:cNvPr>
          <p:cNvSpPr>
            <a:spLocks noGrp="1"/>
          </p:cNvSpPr>
          <p:nvPr>
            <p:ph type="pic" sz="quarter" idx="16"/>
          </p:nvPr>
        </p:nvSpPr>
        <p:spPr>
          <a:xfrm>
            <a:off x="0" y="2"/>
            <a:ext cx="9144000" cy="3509041"/>
          </a:xfrm>
        </p:spPr>
        <p:txBody>
          <a:bodyPr/>
          <a:lstStyle/>
          <a:p>
            <a:r>
              <a:rPr lang="en-US"/>
              <a:t>Click icon to add picture</a:t>
            </a:r>
          </a:p>
        </p:txBody>
      </p:sp>
      <p:sp>
        <p:nvSpPr>
          <p:cNvPr id="6" name="Rectangle 5">
            <a:extLst>
              <a:ext uri="{FF2B5EF4-FFF2-40B4-BE49-F238E27FC236}">
                <a16:creationId xmlns:a16="http://schemas.microsoft.com/office/drawing/2014/main" id="{B42F87A6-A280-FA4B-9E06-EA5E8C554BB0}"/>
              </a:ext>
            </a:extLst>
          </p:cNvPr>
          <p:cNvSpPr/>
          <p:nvPr userDrawn="1"/>
        </p:nvSpPr>
        <p:spPr>
          <a:xfrm>
            <a:off x="0" y="3429000"/>
            <a:ext cx="9144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a:latin typeface="Proxima Nova Regular"/>
            </a:endParaRPr>
          </a:p>
        </p:txBody>
      </p:sp>
      <p:sp>
        <p:nvSpPr>
          <p:cNvPr id="15" name="Text Placeholder 9">
            <a:extLst>
              <a:ext uri="{FF2B5EF4-FFF2-40B4-BE49-F238E27FC236}">
                <a16:creationId xmlns:a16="http://schemas.microsoft.com/office/drawing/2014/main" id="{63C30ADB-0272-764D-8129-4CD4C33A46DE}"/>
              </a:ext>
            </a:extLst>
          </p:cNvPr>
          <p:cNvSpPr>
            <a:spLocks noGrp="1"/>
          </p:cNvSpPr>
          <p:nvPr>
            <p:ph type="body" sz="quarter" idx="14" hasCustomPrompt="1"/>
          </p:nvPr>
        </p:nvSpPr>
        <p:spPr>
          <a:xfrm>
            <a:off x="400050" y="4663496"/>
            <a:ext cx="8171470" cy="274320"/>
          </a:xfrm>
          <a:prstGeom prst="rect">
            <a:avLst/>
          </a:prstGeom>
        </p:spPr>
        <p:txBody>
          <a:bodyPr anchor="ctr"/>
          <a:lstStyle>
            <a:lvl1pPr marL="0" indent="0">
              <a:lnSpc>
                <a:spcPct val="100000"/>
              </a:lnSpc>
              <a:buNone/>
              <a:defRPr sz="2000" b="0" baseline="0">
                <a:solidFill>
                  <a:srgbClr val="FFFFFF"/>
                </a:solidFill>
                <a:latin typeface="Microsoft Sans Serif" panose="020B0604020202020204" pitchFamily="34" charset="0"/>
                <a:cs typeface="Microsoft Sans Serif" panose="020B0604020202020204" pitchFamily="34" charset="0"/>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a:t>Presenter, Department</a:t>
            </a:r>
          </a:p>
        </p:txBody>
      </p:sp>
      <p:sp>
        <p:nvSpPr>
          <p:cNvPr id="16" name="Title 1">
            <a:extLst>
              <a:ext uri="{FF2B5EF4-FFF2-40B4-BE49-F238E27FC236}">
                <a16:creationId xmlns:a16="http://schemas.microsoft.com/office/drawing/2014/main" id="{832B27C2-7468-CA48-BBE2-03D15C938C45}"/>
              </a:ext>
            </a:extLst>
          </p:cNvPr>
          <p:cNvSpPr>
            <a:spLocks noGrp="1"/>
          </p:cNvSpPr>
          <p:nvPr>
            <p:ph type="title" hasCustomPrompt="1"/>
          </p:nvPr>
        </p:nvSpPr>
        <p:spPr>
          <a:xfrm>
            <a:off x="400353" y="3956364"/>
            <a:ext cx="8172147" cy="507831"/>
          </a:xfrm>
        </p:spPr>
        <p:txBody>
          <a:bodyPr/>
          <a:lstStyle>
            <a:lvl1pPr>
              <a:lnSpc>
                <a:spcPct val="100000"/>
              </a:lnSpc>
              <a:defRPr sz="3600" baseline="0">
                <a:solidFill>
                  <a:schemeClr val="bg1"/>
                </a:solidFill>
                <a:latin typeface="YaleNew" panose="02000602050000020003" pitchFamily="2" charset="77"/>
                <a:cs typeface="Microsoft Sans Serif" panose="020B0604020202020204" pitchFamily="34" charset="0"/>
              </a:defRPr>
            </a:lvl1pPr>
          </a:lstStyle>
          <a:p>
            <a:r>
              <a:rPr lang="en-US"/>
              <a:t>Title</a:t>
            </a:r>
          </a:p>
        </p:txBody>
      </p:sp>
      <p:sp>
        <p:nvSpPr>
          <p:cNvPr id="21" name="Text Placeholder 9">
            <a:extLst>
              <a:ext uri="{FF2B5EF4-FFF2-40B4-BE49-F238E27FC236}">
                <a16:creationId xmlns:a16="http://schemas.microsoft.com/office/drawing/2014/main" id="{B695E12F-DFE3-ED48-A11A-378A21155C83}"/>
              </a:ext>
            </a:extLst>
          </p:cNvPr>
          <p:cNvSpPr>
            <a:spLocks noGrp="1"/>
          </p:cNvSpPr>
          <p:nvPr>
            <p:ph type="body" sz="quarter" idx="17" hasCustomPrompt="1"/>
          </p:nvPr>
        </p:nvSpPr>
        <p:spPr>
          <a:xfrm>
            <a:off x="400050" y="5120696"/>
            <a:ext cx="8171470" cy="274320"/>
          </a:xfrm>
          <a:prstGeom prst="rect">
            <a:avLst/>
          </a:prstGeom>
        </p:spPr>
        <p:txBody>
          <a:bodyPr anchor="ctr"/>
          <a:lstStyle>
            <a:lvl1pPr marL="0" indent="0">
              <a:lnSpc>
                <a:spcPct val="100000"/>
              </a:lnSpc>
              <a:buNone/>
              <a:defRPr sz="1400" b="0" i="0" baseline="0">
                <a:solidFill>
                  <a:srgbClr val="FFFFFF"/>
                </a:solidFill>
                <a:latin typeface="Microsoft Sans Serif" panose="020B0604020202020204" pitchFamily="34" charset="0"/>
                <a:cs typeface="Arial"/>
              </a:defRPr>
            </a:lvl1pPr>
            <a:lvl2pPr marL="257175" indent="0">
              <a:buNone/>
              <a:defRPr b="1">
                <a:latin typeface="Arial"/>
                <a:cs typeface="Arial"/>
              </a:defRPr>
            </a:lvl2pPr>
            <a:lvl3pPr marL="514350" indent="0">
              <a:buNone/>
              <a:defRPr b="1">
                <a:latin typeface="Arial"/>
                <a:cs typeface="Arial"/>
              </a:defRPr>
            </a:lvl3pPr>
            <a:lvl4pPr marL="771525" indent="0">
              <a:buNone/>
              <a:defRPr b="1">
                <a:latin typeface="Arial"/>
                <a:cs typeface="Arial"/>
              </a:defRPr>
            </a:lvl4pPr>
            <a:lvl5pPr marL="1028700" indent="0">
              <a:buNone/>
              <a:defRPr b="1">
                <a:latin typeface="Arial"/>
                <a:cs typeface="Arial"/>
              </a:defRPr>
            </a:lvl5pPr>
          </a:lstStyle>
          <a:p>
            <a:pPr lvl="0"/>
            <a:r>
              <a:rPr lang="en-US"/>
              <a:t>Month Day, Year</a:t>
            </a:r>
          </a:p>
        </p:txBody>
      </p:sp>
      <p:pic>
        <p:nvPicPr>
          <p:cNvPr id="2" name="Picture 1" descr="A picture containing text, clipart&#10;&#10;Description automatically generated">
            <a:extLst>
              <a:ext uri="{FF2B5EF4-FFF2-40B4-BE49-F238E27FC236}">
                <a16:creationId xmlns:a16="http://schemas.microsoft.com/office/drawing/2014/main" id="{1E0AA56D-8C4F-8362-F918-0E952A84AA4D}"/>
              </a:ext>
            </a:extLst>
          </p:cNvPr>
          <p:cNvPicPr>
            <a:picLocks noChangeAspect="1"/>
          </p:cNvPicPr>
          <p:nvPr userDrawn="1"/>
        </p:nvPicPr>
        <p:blipFill>
          <a:blip r:embed="rId2"/>
          <a:stretch>
            <a:fillRect/>
          </a:stretch>
        </p:blipFill>
        <p:spPr>
          <a:xfrm>
            <a:off x="4038601" y="5878351"/>
            <a:ext cx="5029200" cy="903449"/>
          </a:xfrm>
          <a:prstGeom prst="rect">
            <a:avLst/>
          </a:prstGeom>
        </p:spPr>
      </p:pic>
    </p:spTree>
    <p:extLst>
      <p:ext uri="{BB962C8B-B14F-4D97-AF65-F5344CB8AC3E}">
        <p14:creationId xmlns:p14="http://schemas.microsoft.com/office/powerpoint/2010/main" val="2248346368"/>
      </p:ext>
    </p:extLst>
  </p:cSld>
  <p:clrMapOvr>
    <a:masterClrMapping/>
  </p:clrMapOvr>
  <p:extLst>
    <p:ext uri="{DCECCB84-F9BA-43D5-87BE-67443E8EF086}">
      <p15:sldGuideLst xmlns:p15="http://schemas.microsoft.com/office/powerpoint/2012/main">
        <p15:guide id="1" orient="horz" pos="3888" userDrawn="1">
          <p15:clr>
            <a:srgbClr val="FBAE40"/>
          </p15:clr>
        </p15:guide>
        <p15:guide id="2" pos="2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451185" y="1143000"/>
            <a:ext cx="8121316" cy="4876800"/>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6" name="Title 3"/>
          <p:cNvSpPr>
            <a:spLocks noGrp="1"/>
          </p:cNvSpPr>
          <p:nvPr>
            <p:ph type="title"/>
          </p:nvPr>
        </p:nvSpPr>
        <p:spPr>
          <a:xfrm>
            <a:off x="451186" y="466347"/>
            <a:ext cx="8121315" cy="507831"/>
          </a:xfrm>
        </p:spPr>
        <p:txBody>
          <a:bodyPr/>
          <a:lstStyle>
            <a:lvl1pPr>
              <a:defRPr sz="32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a:p>
        </p:txBody>
      </p:sp>
      <p:pic>
        <p:nvPicPr>
          <p:cNvPr id="2" name="Picture 1" descr="Text&#10;&#10;Description automatically generated">
            <a:extLst>
              <a:ext uri="{FF2B5EF4-FFF2-40B4-BE49-F238E27FC236}">
                <a16:creationId xmlns:a16="http://schemas.microsoft.com/office/drawing/2014/main" id="{EA272DD8-EB99-B3C6-6C2E-6F2B71183D8D}"/>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3613230860"/>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a:p>
        </p:txBody>
      </p:sp>
      <p:sp>
        <p:nvSpPr>
          <p:cNvPr id="4" name="Text Placeholder 3">
            <a:extLst>
              <a:ext uri="{FF2B5EF4-FFF2-40B4-BE49-F238E27FC236}">
                <a16:creationId xmlns:a16="http://schemas.microsoft.com/office/drawing/2014/main" id="{AACC622F-487B-E241-B84C-53A83BDC9440}"/>
              </a:ext>
            </a:extLst>
          </p:cNvPr>
          <p:cNvSpPr>
            <a:spLocks noGrp="1"/>
          </p:cNvSpPr>
          <p:nvPr>
            <p:ph type="body" sz="quarter" idx="16" hasCustomPrompt="1"/>
          </p:nvPr>
        </p:nvSpPr>
        <p:spPr>
          <a:xfrm>
            <a:off x="285750" y="2324100"/>
            <a:ext cx="8572500" cy="2209800"/>
          </a:xfrm>
        </p:spPr>
        <p:txBody>
          <a:bodyPr anchor="ctr"/>
          <a:lstStyle>
            <a:lvl1pPr>
              <a:defRPr sz="6000">
                <a:latin typeface="YaleNew" panose="02000602050000020003" pitchFamily="2" charset="77"/>
              </a:defRPr>
            </a:lvl1pPr>
          </a:lstStyle>
          <a:p>
            <a:pPr lvl="0"/>
            <a:r>
              <a:rPr lang="en-US"/>
              <a:t>Divider Slide</a:t>
            </a:r>
          </a:p>
        </p:txBody>
      </p:sp>
      <p:pic>
        <p:nvPicPr>
          <p:cNvPr id="2" name="Picture 1" descr="Text&#10;&#10;Description automatically generated">
            <a:extLst>
              <a:ext uri="{FF2B5EF4-FFF2-40B4-BE49-F238E27FC236}">
                <a16:creationId xmlns:a16="http://schemas.microsoft.com/office/drawing/2014/main" id="{DC323B3A-5832-5274-A5A0-A36BC497B1C5}"/>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8712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451185" y="1143000"/>
            <a:ext cx="8121316" cy="4800600"/>
          </a:xfrm>
        </p:spPr>
        <p:txBody>
          <a:bodyPr/>
          <a:lstStyle>
            <a:lvl1pPr marL="160735" indent="-160735">
              <a:buFont typeface="Arial" panose="020B0604020202020204" pitchFamily="34" charset="0"/>
              <a:buChar char="•"/>
              <a:defRPr i="0">
                <a:solidFill>
                  <a:schemeClr val="tx2"/>
                </a:solidFill>
                <a:latin typeface="Microsoft Sans Serif" panose="020B0604020202020204" pitchFamily="34" charset="0"/>
                <a:cs typeface="Microsoft Sans Serif" panose="020B0604020202020204" pitchFamily="34" charset="0"/>
              </a:defRPr>
            </a:lvl1pPr>
            <a:lvl2pPr>
              <a:defRPr i="0">
                <a:solidFill>
                  <a:schemeClr val="tx2"/>
                </a:solidFill>
                <a:latin typeface="Microsoft Sans Serif" panose="020B0604020202020204" pitchFamily="34" charset="0"/>
                <a:cs typeface="Microsoft Sans Serif" panose="020B0604020202020204" pitchFamily="34" charset="0"/>
              </a:defRPr>
            </a:lvl2pPr>
            <a:lvl3pPr>
              <a:defRPr i="0">
                <a:solidFill>
                  <a:schemeClr val="tx2"/>
                </a:solidFill>
                <a:latin typeface="Microsoft Sans Serif" panose="020B0604020202020204" pitchFamily="34" charset="0"/>
                <a:cs typeface="Microsoft Sans Serif" panose="020B0604020202020204" pitchFamily="34" charset="0"/>
              </a:defRPr>
            </a:lvl3pPr>
            <a:lvl4pPr>
              <a:defRPr i="0">
                <a:solidFill>
                  <a:schemeClr val="tx2"/>
                </a:solidFill>
                <a:latin typeface="Microsoft Sans Serif" panose="020B0604020202020204" pitchFamily="34" charset="0"/>
                <a:cs typeface="Microsoft Sans Serif"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3"/>
          <p:cNvSpPr>
            <a:spLocks noGrp="1"/>
          </p:cNvSpPr>
          <p:nvPr>
            <p:ph type="title"/>
          </p:nvPr>
        </p:nvSpPr>
        <p:spPr>
          <a:xfrm>
            <a:off x="451186" y="466347"/>
            <a:ext cx="8121315" cy="507831"/>
          </a:xfrm>
        </p:spPr>
        <p:txBody>
          <a:bodyPr/>
          <a:lstStyle>
            <a:lvl1pPr>
              <a:defRPr sz="32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47B60CCC-B084-C348-9BCD-BBA56EC3E47E}"/>
              </a:ext>
            </a:extLst>
          </p:cNvPr>
          <p:cNvSpPr>
            <a:spLocks noGrp="1"/>
          </p:cNvSpPr>
          <p:nvPr>
            <p:ph type="sldNum" sz="quarter" idx="10"/>
          </p:nvPr>
        </p:nvSpPr>
        <p:spPr/>
        <p:txBody>
          <a:bodyPr/>
          <a:lstStyle>
            <a:lvl1pPr>
              <a:defRPr/>
            </a:lvl1pPr>
          </a:lstStyle>
          <a:p>
            <a:pPr>
              <a:defRPr/>
            </a:pPr>
            <a:fld id="{5A0BCCF5-4884-6E4B-9EA1-561DD01E3524}" type="slidenum">
              <a:rPr lang="en-US"/>
              <a:pPr>
                <a:defRPr/>
              </a:pPr>
              <a:t>‹#›</a:t>
            </a:fld>
            <a:endParaRPr lang="en-US"/>
          </a:p>
        </p:txBody>
      </p:sp>
      <p:pic>
        <p:nvPicPr>
          <p:cNvPr id="2" name="Picture 1" descr="Text&#10;&#10;Description automatically generated">
            <a:extLst>
              <a:ext uri="{FF2B5EF4-FFF2-40B4-BE49-F238E27FC236}">
                <a16:creationId xmlns:a16="http://schemas.microsoft.com/office/drawing/2014/main" id="{0D8AD865-CB69-47E9-ED34-EB8F84DA52CA}"/>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94821166"/>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blue SUBTITLE and Bullets">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8" y="1143000"/>
            <a:ext cx="8172147"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a:t>SUBTITLE</a:t>
            </a:r>
          </a:p>
        </p:txBody>
      </p:sp>
      <p:sp>
        <p:nvSpPr>
          <p:cNvPr id="3" name="Title 2"/>
          <p:cNvSpPr>
            <a:spLocks noGrp="1"/>
          </p:cNvSpPr>
          <p:nvPr>
            <p:ph type="title" hasCustomPrompt="1"/>
          </p:nvPr>
        </p:nvSpPr>
        <p:spPr/>
        <p:txBody>
          <a:bodyPr/>
          <a:lstStyle>
            <a:lvl1pPr>
              <a:defRPr sz="3200">
                <a:solidFill>
                  <a:schemeClr val="tx2"/>
                </a:solidFill>
              </a:defRPr>
            </a:lvl1pPr>
          </a:lstStyle>
          <a:p>
            <a:r>
              <a:rPr lang="en-US"/>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a:p>
        </p:txBody>
      </p:sp>
      <p:sp>
        <p:nvSpPr>
          <p:cNvPr id="7" name="Text Placeholder 6"/>
          <p:cNvSpPr>
            <a:spLocks noGrp="1"/>
          </p:cNvSpPr>
          <p:nvPr>
            <p:ph type="body" sz="quarter" idx="15" hasCustomPrompt="1"/>
          </p:nvPr>
        </p:nvSpPr>
        <p:spPr>
          <a:xfrm>
            <a:off x="465138" y="1703387"/>
            <a:ext cx="8172450" cy="4075308"/>
          </a:xfrm>
        </p:spPr>
        <p:txBody>
          <a:bodyPr/>
          <a:lstStyle>
            <a:lvl1pPr marL="257175" indent="-257175">
              <a:buFont typeface="Arial" panose="020B0604020202020204" pitchFamily="34" charset="0"/>
              <a:buChar char="•"/>
              <a:defRPr b="0" i="0">
                <a:solidFill>
                  <a:schemeClr val="tx2"/>
                </a:solidFill>
                <a:latin typeface="Microsoft Sans Serif" panose="020B0604020202020204" pitchFamily="34" charset="0"/>
                <a:cs typeface="Microsoft Sans Serif" panose="020B0604020202020204" pitchFamily="34" charset="0"/>
              </a:defRPr>
            </a:lvl1pPr>
            <a:lvl2pPr marL="471488" indent="-214313">
              <a:buFont typeface="Arial" panose="020B0604020202020204" pitchFamily="34" charset="0"/>
              <a:buChar cha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vl5pPr>
              <a:defRPr/>
            </a:lvl5pPr>
          </a:lstStyle>
          <a:p>
            <a:pPr lvl="0"/>
            <a:r>
              <a:rPr lang="en-US" altLang="en-US"/>
              <a:t>Bullet</a:t>
            </a:r>
          </a:p>
          <a:p>
            <a:pPr lvl="1"/>
            <a:r>
              <a:rPr lang="en-US" altLang="en-US"/>
              <a:t>Sub-bullet</a:t>
            </a:r>
          </a:p>
          <a:p>
            <a:pPr lvl="2"/>
            <a:r>
              <a:rPr lang="en-US" altLang="en-US"/>
              <a:t>Sub-bullet</a:t>
            </a:r>
          </a:p>
          <a:p>
            <a:pPr lvl="3"/>
            <a:r>
              <a:rPr lang="en-US" altLang="en-US"/>
              <a:t>Sub-bullet</a:t>
            </a:r>
          </a:p>
        </p:txBody>
      </p:sp>
      <p:pic>
        <p:nvPicPr>
          <p:cNvPr id="2" name="Picture 1" descr="Text&#10;&#10;Description automatically generated">
            <a:extLst>
              <a:ext uri="{FF2B5EF4-FFF2-40B4-BE49-F238E27FC236}">
                <a16:creationId xmlns:a16="http://schemas.microsoft.com/office/drawing/2014/main" id="{32B869F5-A507-94A2-C07A-6E7AD06227BB}"/>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3562198426"/>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blue SUBTITLE and Photo ">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9" y="1143000"/>
            <a:ext cx="4106710"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a:t>SUBTITLE</a:t>
            </a: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a:p>
        </p:txBody>
      </p:sp>
      <p:sp>
        <p:nvSpPr>
          <p:cNvPr id="7" name="Text Placeholder 6"/>
          <p:cNvSpPr>
            <a:spLocks noGrp="1"/>
          </p:cNvSpPr>
          <p:nvPr>
            <p:ph type="body" sz="quarter" idx="15"/>
          </p:nvPr>
        </p:nvSpPr>
        <p:spPr>
          <a:xfrm>
            <a:off x="465138" y="1703387"/>
            <a:ext cx="4106862"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a:t>Edit Master text styles</a:t>
            </a:r>
          </a:p>
        </p:txBody>
      </p:sp>
      <p:sp>
        <p:nvSpPr>
          <p:cNvPr id="4" name="Picture Placeholder 3">
            <a:extLst>
              <a:ext uri="{FF2B5EF4-FFF2-40B4-BE49-F238E27FC236}">
                <a16:creationId xmlns:a16="http://schemas.microsoft.com/office/drawing/2014/main" id="{7569B0B1-812C-844D-9925-F70677E51560}"/>
              </a:ext>
            </a:extLst>
          </p:cNvPr>
          <p:cNvSpPr>
            <a:spLocks noGrp="1"/>
          </p:cNvSpPr>
          <p:nvPr>
            <p:ph type="pic" sz="quarter" idx="16"/>
          </p:nvPr>
        </p:nvSpPr>
        <p:spPr>
          <a:xfrm>
            <a:off x="4572000" y="0"/>
            <a:ext cx="4572000" cy="6858000"/>
          </a:xfrm>
        </p:spPr>
        <p:txBody>
          <a:bodyPr/>
          <a:lstStyle/>
          <a:p>
            <a:r>
              <a:rPr lang="en-US"/>
              <a:t>Click icon to add picture</a:t>
            </a:r>
          </a:p>
        </p:txBody>
      </p:sp>
      <p:pic>
        <p:nvPicPr>
          <p:cNvPr id="2" name="Picture 1" descr="Text&#10;&#10;Description automatically generated">
            <a:extLst>
              <a:ext uri="{FF2B5EF4-FFF2-40B4-BE49-F238E27FC236}">
                <a16:creationId xmlns:a16="http://schemas.microsoft.com/office/drawing/2014/main" id="{98842680-7FA9-669F-E645-63DDD31D1783}"/>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526867274"/>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blue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465669" y="1143000"/>
            <a:ext cx="4106710" cy="429768"/>
          </a:xfrm>
          <a:prstGeom prst="rect">
            <a:avLst/>
          </a:prstGeom>
        </p:spPr>
        <p:txBody>
          <a:bodyPr lIns="0" tIns="0" rIns="0" bIns="0" anchor="ctr">
            <a:noAutofit/>
          </a:bodyPr>
          <a:lstStyle>
            <a:lvl1pPr marL="0" indent="0">
              <a:lnSpc>
                <a:spcPct val="100000"/>
              </a:lnSpc>
              <a:buNone/>
              <a:defRPr sz="1800" b="1">
                <a:solidFill>
                  <a:schemeClr val="accent1"/>
                </a:solidFill>
                <a:latin typeface="Microsoft Sans Serif" panose="020B0604020202020204" pitchFamily="34" charset="0"/>
                <a:cs typeface="Microsoft Sans Serif" panose="020B0604020202020204" pitchFamily="34" charset="0"/>
              </a:defRPr>
            </a:lvl1pPr>
            <a:lvl2pPr marL="342892" indent="0">
              <a:buNone/>
              <a:defRPr b="1">
                <a:latin typeface="Arial"/>
                <a:cs typeface="Arial"/>
              </a:defRPr>
            </a:lvl2pPr>
            <a:lvl3pPr marL="685783" indent="0">
              <a:buNone/>
              <a:defRPr b="1">
                <a:latin typeface="Arial"/>
                <a:cs typeface="Arial"/>
              </a:defRPr>
            </a:lvl3pPr>
            <a:lvl4pPr marL="1028675" indent="0">
              <a:buNone/>
              <a:defRPr b="1">
                <a:latin typeface="Arial"/>
                <a:cs typeface="Arial"/>
              </a:defRPr>
            </a:lvl4pPr>
            <a:lvl5pPr marL="1371566" indent="0">
              <a:buNone/>
              <a:defRPr b="1">
                <a:latin typeface="Arial"/>
                <a:cs typeface="Arial"/>
              </a:defRPr>
            </a:lvl5pPr>
          </a:lstStyle>
          <a:p>
            <a:pPr lvl="0"/>
            <a:r>
              <a:rPr lang="en-US"/>
              <a:t>SUBTITLE</a:t>
            </a:r>
          </a:p>
        </p:txBody>
      </p:sp>
      <p:sp>
        <p:nvSpPr>
          <p:cNvPr id="3" name="Title 2"/>
          <p:cNvSpPr>
            <a:spLocks noGrp="1"/>
          </p:cNvSpPr>
          <p:nvPr>
            <p:ph type="title" hasCustomPrompt="1"/>
          </p:nvPr>
        </p:nvSpPr>
        <p:spPr>
          <a:xfrm>
            <a:off x="465138" y="466725"/>
            <a:ext cx="4106862" cy="508000"/>
          </a:xfrm>
        </p:spPr>
        <p:txBody>
          <a:bodyPr/>
          <a:lstStyle>
            <a:lvl1pPr>
              <a:defRPr>
                <a:solidFill>
                  <a:schemeClr val="tx2"/>
                </a:solidFill>
              </a:defRPr>
            </a:lvl1pPr>
          </a:lstStyle>
          <a:p>
            <a:r>
              <a:rPr lang="en-US"/>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a:p>
        </p:txBody>
      </p:sp>
      <p:sp>
        <p:nvSpPr>
          <p:cNvPr id="7" name="Text Placeholder 6"/>
          <p:cNvSpPr>
            <a:spLocks noGrp="1"/>
          </p:cNvSpPr>
          <p:nvPr>
            <p:ph type="body" sz="quarter" idx="15"/>
          </p:nvPr>
        </p:nvSpPr>
        <p:spPr>
          <a:xfrm>
            <a:off x="465138" y="1703387"/>
            <a:ext cx="4106862"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257175" indent="0">
              <a:buFontTx/>
              <a:buNone/>
              <a:defRPr/>
            </a:lvl2pPr>
            <a:lvl3pPr marL="514350" indent="0">
              <a:buFontTx/>
              <a:buNone/>
              <a:defRPr/>
            </a:lvl3pPr>
            <a:lvl4pPr marL="771525" indent="0">
              <a:buFontTx/>
              <a:buNone/>
              <a:defRPr/>
            </a:lvl4pPr>
            <a:lvl5pPr>
              <a:defRPr/>
            </a:lvl5pPr>
          </a:lstStyle>
          <a:p>
            <a:pPr lvl="0"/>
            <a:r>
              <a:rPr lang="en-US" altLang="en-US"/>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462915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xima Nova Regular"/>
            </a:endParaRPr>
          </a:p>
        </p:txBody>
      </p:sp>
      <p:pic>
        <p:nvPicPr>
          <p:cNvPr id="4" name="Picture 3" descr="Text&#10;&#10;Description automatically generated">
            <a:extLst>
              <a:ext uri="{FF2B5EF4-FFF2-40B4-BE49-F238E27FC236}">
                <a16:creationId xmlns:a16="http://schemas.microsoft.com/office/drawing/2014/main" id="{B98AFF43-8C1C-42EB-A4C0-FC7385BEE4EF}"/>
              </a:ext>
            </a:extLst>
          </p:cNvPr>
          <p:cNvPicPr>
            <a:picLocks noChangeAspect="1"/>
          </p:cNvPicPr>
          <p:nvPr userDrawn="1"/>
        </p:nvPicPr>
        <p:blipFill>
          <a:blip r:embed="rId2"/>
          <a:stretch>
            <a:fillRect/>
          </a:stretch>
        </p:blipFill>
        <p:spPr>
          <a:xfrm>
            <a:off x="145775" y="6259349"/>
            <a:ext cx="2826026" cy="508198"/>
          </a:xfrm>
          <a:prstGeom prst="rect">
            <a:avLst/>
          </a:prstGeom>
        </p:spPr>
      </p:pic>
    </p:spTree>
    <p:extLst>
      <p:ext uri="{BB962C8B-B14F-4D97-AF65-F5344CB8AC3E}">
        <p14:creationId xmlns:p14="http://schemas.microsoft.com/office/powerpoint/2010/main" val="172227408"/>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2636B2-A160-994F-823A-B4842843481B}"/>
              </a:ext>
            </a:extLst>
          </p:cNvPr>
          <p:cNvSpPr>
            <a:spLocks noGrp="1"/>
          </p:cNvSpPr>
          <p:nvPr>
            <p:ph type="title"/>
          </p:nvPr>
        </p:nvSpPr>
        <p:spPr bwMode="auto">
          <a:xfrm>
            <a:off x="465138" y="466725"/>
            <a:ext cx="817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Title</a:t>
            </a:r>
          </a:p>
        </p:txBody>
      </p:sp>
      <p:sp>
        <p:nvSpPr>
          <p:cNvPr id="1027" name="Text Placeholder 2">
            <a:extLst>
              <a:ext uri="{FF2B5EF4-FFF2-40B4-BE49-F238E27FC236}">
                <a16:creationId xmlns:a16="http://schemas.microsoft.com/office/drawing/2014/main" id="{CEDDAC83-1CA6-5842-93DA-FC551F2B83A7}"/>
              </a:ext>
            </a:extLst>
          </p:cNvPr>
          <p:cNvSpPr>
            <a:spLocks noGrp="1"/>
          </p:cNvSpPr>
          <p:nvPr>
            <p:ph type="body" idx="1"/>
          </p:nvPr>
        </p:nvSpPr>
        <p:spPr bwMode="auto">
          <a:xfrm>
            <a:off x="465138" y="1323975"/>
            <a:ext cx="81724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34BFCD74-2D11-411D-BA34-B9AF6CDF1527}"/>
              </a:ext>
            </a:extLst>
          </p:cNvPr>
          <p:cNvSpPr>
            <a:spLocks noGrp="1"/>
          </p:cNvSpPr>
          <p:nvPr>
            <p:ph type="sldNum" sz="quarter" idx="4"/>
          </p:nvPr>
        </p:nvSpPr>
        <p:spPr>
          <a:xfrm>
            <a:off x="6580188" y="6407152"/>
            <a:ext cx="2057400" cy="214313"/>
          </a:xfrm>
          <a:prstGeom prst="rect">
            <a:avLst/>
          </a:prstGeom>
        </p:spPr>
        <p:txBody>
          <a:bodyPr vert="horz" lIns="0" tIns="0" rIns="0" bIns="0" rtlCol="0" anchor="t"/>
          <a:lstStyle>
            <a:lvl1pPr algn="r" defTabSz="257175" eaLnBrk="1" fontAlgn="auto" hangingPunct="1">
              <a:spcBef>
                <a:spcPts val="0"/>
              </a:spcBef>
              <a:spcAft>
                <a:spcPts val="0"/>
              </a:spcAft>
              <a:defRPr sz="675" b="0" i="0" baseline="0">
                <a:solidFill>
                  <a:prstClr val="black">
                    <a:tint val="75000"/>
                  </a:prstClr>
                </a:solidFill>
                <a:latin typeface="Microsoft Sans Serif" panose="020B0604020202020204" pitchFamily="34" charset="0"/>
              </a:defRPr>
            </a:lvl1pPr>
          </a:lstStyle>
          <a:p>
            <a:pPr>
              <a:defRPr/>
            </a:pPr>
            <a:fld id="{6E185F3A-9EB0-004F-8466-36A321E6E18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785" r:id="rId2"/>
    <p:sldLayoutId id="2147483809" r:id="rId3"/>
    <p:sldLayoutId id="2147483783" r:id="rId4"/>
    <p:sldLayoutId id="2147483865" r:id="rId5"/>
    <p:sldLayoutId id="2147483784" r:id="rId6"/>
    <p:sldLayoutId id="2147483812" r:id="rId7"/>
    <p:sldLayoutId id="2147483814" r:id="rId8"/>
    <p:sldLayoutId id="2147483838" r:id="rId9"/>
    <p:sldLayoutId id="2147483840" r:id="rId10"/>
    <p:sldLayoutId id="2147483839" r:id="rId11"/>
    <p:sldLayoutId id="2147483802" r:id="rId12"/>
    <p:sldLayoutId id="2147483811" r:id="rId13"/>
    <p:sldLayoutId id="2147483798" r:id="rId14"/>
    <p:sldLayoutId id="2147483816" r:id="rId15"/>
    <p:sldLayoutId id="2147483788" r:id="rId16"/>
    <p:sldLayoutId id="2147483804" r:id="rId17"/>
    <p:sldLayoutId id="2147483808" r:id="rId18"/>
    <p:sldLayoutId id="2147483789" r:id="rId19"/>
    <p:sldLayoutId id="2147483805" r:id="rId20"/>
    <p:sldLayoutId id="2147483806" r:id="rId21"/>
    <p:sldLayoutId id="2147483795" r:id="rId22"/>
  </p:sldLayoutIdLst>
  <p:hf hdr="0" ftr="0" dt="0"/>
  <p:txStyles>
    <p:title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p:titleStyle>
    <p:bodyStyle>
      <a:lvl1pPr algn="l" defTabSz="514350" rtl="0" eaLnBrk="1" fontAlgn="base" hangingPunct="1">
        <a:lnSpc>
          <a:spcPct val="120000"/>
        </a:lnSpc>
        <a:spcBef>
          <a:spcPts val="563"/>
        </a:spcBef>
        <a:spcAft>
          <a:spcPct val="0"/>
        </a:spcAft>
        <a:buFont typeface="Arial" panose="020B0604020202020204" pitchFamily="34" charset="0"/>
        <a:defRPr sz="18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law.yale.edu/studying-law-yale/academic-calendar-resources/yale-law-school-bulleti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courses.yale.ed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law.yale.edu/about-yale-law-school/offices-services/registrar/course-registration#NonLawClasses" TargetMode="External"/><Relationship Id="rId5" Type="http://schemas.openxmlformats.org/officeDocument/2006/relationships/hyperlink" Target="http://portal.som.yale.edu/page/for-non-som-yale-students" TargetMode="External"/><Relationship Id="rId4" Type="http://schemas.openxmlformats.org/officeDocument/2006/relationships/hyperlink" Target="https://nextgensso.com/sp/startSSO.ping?PartnerIdpId=https://auth.yale.edu/idp/shibboleth&amp;TargetResource=https://dynamicforms.ngwebsolutions.com/ShowForm.aspx?RequestedDynamicFormTemplate=f5e49e81-c8c6-41cc-b673-7d0a9419a2e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nextgensso.com/sp/startSSO.ping?PartnerIdpId=https://auth.yale.edu/idp/shibboleth&amp;TargetResource=https://dynamicforms.ngwebsolutions.com/ShowForm.aspx?RequestedDynamicFormTemplate=21c49748-11a6-492f-abbc-e0a4b88ee603"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law.yale.edu/about-yale-law-school/offices-services/registrar/forms-policies/writing-requirements/paper-supervisi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aw.yale.ed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sis.yale.edu/degreeaudit/"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72551-0490-1841-BAE1-8F9EEE290D33}"/>
              </a:ext>
            </a:extLst>
          </p:cNvPr>
          <p:cNvSpPr>
            <a:spLocks noGrp="1"/>
          </p:cNvSpPr>
          <p:nvPr>
            <p:ph type="title"/>
          </p:nvPr>
        </p:nvSpPr>
        <p:spPr/>
        <p:txBody>
          <a:bodyPr/>
          <a:lstStyle/>
          <a:p>
            <a:pPr algn="r"/>
            <a:r>
              <a:rPr lang="en-US" sz="4400"/>
              <a:t>Course Selection and Bidding	</a:t>
            </a:r>
          </a:p>
        </p:txBody>
      </p:sp>
      <p:sp>
        <p:nvSpPr>
          <p:cNvPr id="2" name="Text Placeholder 1">
            <a:extLst>
              <a:ext uri="{FF2B5EF4-FFF2-40B4-BE49-F238E27FC236}">
                <a16:creationId xmlns:a16="http://schemas.microsoft.com/office/drawing/2014/main" id="{95AB3D5E-CDA5-7544-8AF2-27182E3A4BA5}"/>
              </a:ext>
            </a:extLst>
          </p:cNvPr>
          <p:cNvSpPr>
            <a:spLocks noGrp="1"/>
          </p:cNvSpPr>
          <p:nvPr>
            <p:ph type="body" sz="quarter" idx="14"/>
          </p:nvPr>
        </p:nvSpPr>
        <p:spPr/>
        <p:txBody>
          <a:bodyPr/>
          <a:lstStyle/>
          <a:p>
            <a:pPr algn="r"/>
            <a:r>
              <a:rPr lang="en-US" sz="3200"/>
              <a:t>Office of the Registrar</a:t>
            </a:r>
          </a:p>
        </p:txBody>
      </p:sp>
      <p:sp>
        <p:nvSpPr>
          <p:cNvPr id="4" name="Text Placeholder 3">
            <a:extLst>
              <a:ext uri="{FF2B5EF4-FFF2-40B4-BE49-F238E27FC236}">
                <a16:creationId xmlns:a16="http://schemas.microsoft.com/office/drawing/2014/main" id="{BB10CEB2-4DCD-A34F-8361-D3A26FFE0BB7}"/>
              </a:ext>
            </a:extLst>
          </p:cNvPr>
          <p:cNvSpPr>
            <a:spLocks noGrp="1"/>
          </p:cNvSpPr>
          <p:nvPr>
            <p:ph type="body" sz="quarter" idx="16"/>
          </p:nvPr>
        </p:nvSpPr>
        <p:spPr/>
        <p:txBody>
          <a:bodyPr/>
          <a:lstStyle/>
          <a:p>
            <a:pPr algn="r"/>
            <a:r>
              <a:rPr lang="en-US"/>
              <a:t>  </a:t>
            </a:r>
          </a:p>
        </p:txBody>
      </p:sp>
    </p:spTree>
    <p:extLst>
      <p:ext uri="{BB962C8B-B14F-4D97-AF65-F5344CB8AC3E}">
        <p14:creationId xmlns:p14="http://schemas.microsoft.com/office/powerpoint/2010/main" val="373350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8EF6FA-E78F-2546-97C0-6086F3D27552}"/>
              </a:ext>
            </a:extLst>
          </p:cNvPr>
          <p:cNvSpPr>
            <a:spLocks noGrp="1"/>
          </p:cNvSpPr>
          <p:nvPr>
            <p:ph type="title" idx="4294967295"/>
          </p:nvPr>
        </p:nvSpPr>
        <p:spPr bwMode="auto">
          <a:xfrm>
            <a:off x="0" y="2324100"/>
            <a:ext cx="9144000" cy="2209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514350" rtl="0" eaLnBrk="1" fontAlgn="base" latinLnBrk="0" hangingPunct="1">
              <a:lnSpc>
                <a:spcPct val="120000"/>
              </a:lnSpc>
              <a:spcBef>
                <a:spcPts val="563"/>
              </a:spcBef>
              <a:spcAft>
                <a:spcPct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2"/>
                </a:solidFill>
                <a:effectLst/>
                <a:uLnTx/>
                <a:uFillTx/>
                <a:latin typeface="YaleNew" panose="02000602050000020003" pitchFamily="2" charset="77"/>
                <a:ea typeface="+mn-ea"/>
                <a:cs typeface="Microsoft Sans Serif" panose="020B0604020202020204" pitchFamily="34" charset="0"/>
              </a:rPr>
              <a:t>	Course Information and Selection 	Using </a:t>
            </a:r>
            <a:r>
              <a:rPr kumimoji="0" lang="en-US" sz="4400" b="1" i="0" u="none" strike="noStrike" kern="1200" cap="none" spc="0" normalizeH="0" baseline="0" noProof="0">
                <a:ln>
                  <a:noFill/>
                </a:ln>
                <a:solidFill>
                  <a:schemeClr val="tx2"/>
                </a:solidFill>
                <a:effectLst/>
                <a:uLnTx/>
                <a:uFillTx/>
                <a:latin typeface="YaleNew" panose="02000602050000020003" pitchFamily="2" charset="77"/>
                <a:ea typeface="+mn-ea"/>
                <a:cs typeface="Microsoft Sans Serif" panose="020B0604020202020204" pitchFamily="34" charset="0"/>
              </a:rPr>
              <a:t>YLS:Courses</a:t>
            </a:r>
          </a:p>
        </p:txBody>
      </p:sp>
      <p:sp>
        <p:nvSpPr>
          <p:cNvPr id="2" name="Slide Number Placeholder 1">
            <a:extLst>
              <a:ext uri="{FF2B5EF4-FFF2-40B4-BE49-F238E27FC236}">
                <a16:creationId xmlns:a16="http://schemas.microsoft.com/office/drawing/2014/main" id="{136E6376-8695-5044-9822-A0B1ED4C109B}"/>
              </a:ext>
            </a:extLst>
          </p:cNvPr>
          <p:cNvSpPr>
            <a:spLocks noGrp="1"/>
          </p:cNvSpPr>
          <p:nvPr>
            <p:ph type="sldNum" sz="quarter" idx="15"/>
          </p:nvPr>
        </p:nvSpPr>
        <p:spPr/>
        <p:txBody>
          <a:bodyPr/>
          <a:lstStyle/>
          <a:p>
            <a:pPr>
              <a:defRPr/>
            </a:pPr>
            <a:fld id="{59D14E7F-45AD-DE46-9B52-3C1C3176B3A7}" type="slidenum">
              <a:rPr lang="en-US" smtClean="0"/>
              <a:pPr>
                <a:defRPr/>
              </a:pPr>
              <a:t>9</a:t>
            </a:fld>
            <a:endParaRPr lang="en-US"/>
          </a:p>
        </p:txBody>
      </p:sp>
    </p:spTree>
    <p:extLst>
      <p:ext uri="{BB962C8B-B14F-4D97-AF65-F5344CB8AC3E}">
        <p14:creationId xmlns:p14="http://schemas.microsoft.com/office/powerpoint/2010/main" val="256900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YLS:Courses | courses.law.yale.edu</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10</a:t>
            </a:fld>
            <a:endParaRPr lang="en-US"/>
          </a:p>
        </p:txBody>
      </p:sp>
      <p:pic>
        <p:nvPicPr>
          <p:cNvPr id="7" name="Picture 6">
            <a:extLst>
              <a:ext uri="{FF2B5EF4-FFF2-40B4-BE49-F238E27FC236}">
                <a16:creationId xmlns:a16="http://schemas.microsoft.com/office/drawing/2014/main" id="{5FE1F5F1-239D-BC69-B82B-F3985FF1729F}"/>
              </a:ext>
            </a:extLst>
          </p:cNvPr>
          <p:cNvPicPr>
            <a:picLocks noChangeAspect="1"/>
          </p:cNvPicPr>
          <p:nvPr/>
        </p:nvPicPr>
        <p:blipFill>
          <a:blip r:embed="rId2"/>
          <a:stretch>
            <a:fillRect/>
          </a:stretch>
        </p:blipFill>
        <p:spPr>
          <a:xfrm>
            <a:off x="636957" y="1005251"/>
            <a:ext cx="7870085" cy="5180079"/>
          </a:xfrm>
          <a:prstGeom prst="rect">
            <a:avLst/>
          </a:prstGeom>
          <a:ln>
            <a:solidFill>
              <a:schemeClr val="bg1">
                <a:lumMod val="85000"/>
              </a:schemeClr>
            </a:solidFill>
          </a:ln>
        </p:spPr>
      </p:pic>
    </p:spTree>
    <p:extLst>
      <p:ext uri="{BB962C8B-B14F-4D97-AF65-F5344CB8AC3E}">
        <p14:creationId xmlns:p14="http://schemas.microsoft.com/office/powerpoint/2010/main" val="60958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YLS:Courses | Login</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11</a:t>
            </a:fld>
            <a:endParaRPr lang="en-US"/>
          </a:p>
        </p:txBody>
      </p:sp>
      <p:pic>
        <p:nvPicPr>
          <p:cNvPr id="2" name="Picture 1">
            <a:extLst>
              <a:ext uri="{FF2B5EF4-FFF2-40B4-BE49-F238E27FC236}">
                <a16:creationId xmlns:a16="http://schemas.microsoft.com/office/drawing/2014/main" id="{4183FC53-D752-5532-CF39-B3A3F46C2FAC}"/>
              </a:ext>
            </a:extLst>
          </p:cNvPr>
          <p:cNvPicPr>
            <a:picLocks noChangeAspect="1"/>
          </p:cNvPicPr>
          <p:nvPr/>
        </p:nvPicPr>
        <p:blipFill>
          <a:blip r:embed="rId3"/>
          <a:stretch>
            <a:fillRect/>
          </a:stretch>
        </p:blipFill>
        <p:spPr>
          <a:xfrm>
            <a:off x="154922" y="1417638"/>
            <a:ext cx="8834156" cy="639762"/>
          </a:xfrm>
          <a:prstGeom prst="rect">
            <a:avLst/>
          </a:prstGeom>
        </p:spPr>
      </p:pic>
      <p:pic>
        <p:nvPicPr>
          <p:cNvPr id="5" name="Picture 4">
            <a:extLst>
              <a:ext uri="{FF2B5EF4-FFF2-40B4-BE49-F238E27FC236}">
                <a16:creationId xmlns:a16="http://schemas.microsoft.com/office/drawing/2014/main" id="{C2A72FDB-3BAA-D912-4895-E3FE49EAA9B6}"/>
              </a:ext>
            </a:extLst>
          </p:cNvPr>
          <p:cNvPicPr>
            <a:picLocks noChangeAspect="1"/>
          </p:cNvPicPr>
          <p:nvPr/>
        </p:nvPicPr>
        <p:blipFill>
          <a:blip r:embed="rId4"/>
          <a:stretch>
            <a:fillRect/>
          </a:stretch>
        </p:blipFill>
        <p:spPr>
          <a:xfrm>
            <a:off x="1714500" y="2362200"/>
            <a:ext cx="5715000" cy="3435607"/>
          </a:xfrm>
          <a:prstGeom prst="rect">
            <a:avLst/>
          </a:prstGeom>
        </p:spPr>
      </p:pic>
    </p:spTree>
    <p:extLst>
      <p:ext uri="{BB962C8B-B14F-4D97-AF65-F5344CB8AC3E}">
        <p14:creationId xmlns:p14="http://schemas.microsoft.com/office/powerpoint/2010/main" val="276951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YLS:Courses | Home</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12</a:t>
            </a:fld>
            <a:endParaRPr lang="en-US"/>
          </a:p>
        </p:txBody>
      </p:sp>
      <p:pic>
        <p:nvPicPr>
          <p:cNvPr id="6" name="Picture 5">
            <a:extLst>
              <a:ext uri="{FF2B5EF4-FFF2-40B4-BE49-F238E27FC236}">
                <a16:creationId xmlns:a16="http://schemas.microsoft.com/office/drawing/2014/main" id="{23D82760-D36D-EF77-7E91-CED0D2E25C0C}"/>
              </a:ext>
            </a:extLst>
          </p:cNvPr>
          <p:cNvPicPr>
            <a:picLocks noChangeAspect="1"/>
          </p:cNvPicPr>
          <p:nvPr/>
        </p:nvPicPr>
        <p:blipFill rotWithShape="1">
          <a:blip r:embed="rId3"/>
          <a:srcRect/>
          <a:stretch/>
        </p:blipFill>
        <p:spPr>
          <a:xfrm>
            <a:off x="0" y="1309137"/>
            <a:ext cx="9144000" cy="4239726"/>
          </a:xfrm>
          <a:prstGeom prst="rect">
            <a:avLst/>
          </a:prstGeom>
        </p:spPr>
      </p:pic>
    </p:spTree>
    <p:extLst>
      <p:ext uri="{BB962C8B-B14F-4D97-AF65-F5344CB8AC3E}">
        <p14:creationId xmlns:p14="http://schemas.microsoft.com/office/powerpoint/2010/main" val="396609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Course Description and Details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13</a:t>
            </a:fld>
            <a:endParaRPr lang="en-US"/>
          </a:p>
        </p:txBody>
      </p:sp>
      <p:pic>
        <p:nvPicPr>
          <p:cNvPr id="2" name="Picture 1">
            <a:extLst>
              <a:ext uri="{FF2B5EF4-FFF2-40B4-BE49-F238E27FC236}">
                <a16:creationId xmlns:a16="http://schemas.microsoft.com/office/drawing/2014/main" id="{862ABCEA-CDCE-2775-D45B-7D2996E372F8}"/>
              </a:ext>
            </a:extLst>
          </p:cNvPr>
          <p:cNvPicPr>
            <a:picLocks noChangeAspect="1"/>
          </p:cNvPicPr>
          <p:nvPr/>
        </p:nvPicPr>
        <p:blipFill>
          <a:blip r:embed="rId2"/>
          <a:stretch>
            <a:fillRect/>
          </a:stretch>
        </p:blipFill>
        <p:spPr>
          <a:xfrm>
            <a:off x="0" y="1309137"/>
            <a:ext cx="9144000" cy="4239726"/>
          </a:xfrm>
          <a:prstGeom prst="rect">
            <a:avLst/>
          </a:prstGeom>
        </p:spPr>
      </p:pic>
      <p:pic>
        <p:nvPicPr>
          <p:cNvPr id="6" name="Picture 5">
            <a:extLst>
              <a:ext uri="{FF2B5EF4-FFF2-40B4-BE49-F238E27FC236}">
                <a16:creationId xmlns:a16="http://schemas.microsoft.com/office/drawing/2014/main" id="{A905B4C8-8E00-AF85-9A5B-0E6F8AEB8DA8}"/>
              </a:ext>
            </a:extLst>
          </p:cNvPr>
          <p:cNvPicPr>
            <a:picLocks noChangeAspect="1"/>
          </p:cNvPicPr>
          <p:nvPr/>
        </p:nvPicPr>
        <p:blipFill>
          <a:blip r:embed="rId3"/>
          <a:stretch>
            <a:fillRect/>
          </a:stretch>
        </p:blipFill>
        <p:spPr>
          <a:xfrm>
            <a:off x="9525" y="1066800"/>
            <a:ext cx="9144000" cy="5180994"/>
          </a:xfrm>
          <a:prstGeom prst="rect">
            <a:avLst/>
          </a:prstGeom>
        </p:spPr>
      </p:pic>
    </p:spTree>
    <p:extLst>
      <p:ext uri="{BB962C8B-B14F-4D97-AF65-F5344CB8AC3E}">
        <p14:creationId xmlns:p14="http://schemas.microsoft.com/office/powerpoint/2010/main" val="200970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Bidding Opens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14</a:t>
            </a:fld>
            <a:endParaRPr lang="en-US"/>
          </a:p>
        </p:txBody>
      </p:sp>
      <p:pic>
        <p:nvPicPr>
          <p:cNvPr id="5" name="Picture 4">
            <a:extLst>
              <a:ext uri="{FF2B5EF4-FFF2-40B4-BE49-F238E27FC236}">
                <a16:creationId xmlns:a16="http://schemas.microsoft.com/office/drawing/2014/main" id="{2A8CCF6B-B804-8AA8-C0C8-98866F40A9FF}"/>
              </a:ext>
            </a:extLst>
          </p:cNvPr>
          <p:cNvPicPr>
            <a:picLocks noChangeAspect="1"/>
          </p:cNvPicPr>
          <p:nvPr/>
        </p:nvPicPr>
        <p:blipFill>
          <a:blip r:embed="rId3"/>
          <a:stretch>
            <a:fillRect/>
          </a:stretch>
        </p:blipFill>
        <p:spPr>
          <a:xfrm>
            <a:off x="0" y="1281112"/>
            <a:ext cx="9144000" cy="4295775"/>
          </a:xfrm>
          <a:prstGeom prst="rect">
            <a:avLst/>
          </a:prstGeom>
        </p:spPr>
      </p:pic>
    </p:spTree>
    <p:extLst>
      <p:ext uri="{BB962C8B-B14F-4D97-AF65-F5344CB8AC3E}">
        <p14:creationId xmlns:p14="http://schemas.microsoft.com/office/powerpoint/2010/main" val="17533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Your Course Selections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15</a:t>
            </a:fld>
            <a:endParaRPr lang="en-US"/>
          </a:p>
        </p:txBody>
      </p:sp>
      <p:pic>
        <p:nvPicPr>
          <p:cNvPr id="2" name="Picture 1">
            <a:extLst>
              <a:ext uri="{FF2B5EF4-FFF2-40B4-BE49-F238E27FC236}">
                <a16:creationId xmlns:a16="http://schemas.microsoft.com/office/drawing/2014/main" id="{89FEF5B5-4061-63B3-1CDB-B7B38C630E92}"/>
              </a:ext>
            </a:extLst>
          </p:cNvPr>
          <p:cNvPicPr>
            <a:picLocks noChangeAspect="1"/>
          </p:cNvPicPr>
          <p:nvPr/>
        </p:nvPicPr>
        <p:blipFill>
          <a:blip r:embed="rId3"/>
          <a:stretch>
            <a:fillRect/>
          </a:stretch>
        </p:blipFill>
        <p:spPr>
          <a:xfrm>
            <a:off x="1149258" y="1143000"/>
            <a:ext cx="6845483" cy="4939224"/>
          </a:xfrm>
          <a:prstGeom prst="rect">
            <a:avLst/>
          </a:prstGeom>
        </p:spPr>
      </p:pic>
    </p:spTree>
    <p:extLst>
      <p:ext uri="{BB962C8B-B14F-4D97-AF65-F5344CB8AC3E}">
        <p14:creationId xmlns:p14="http://schemas.microsoft.com/office/powerpoint/2010/main" val="311642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Your Course Selections, cont.</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16</a:t>
            </a:fld>
            <a:endParaRPr lang="en-US"/>
          </a:p>
        </p:txBody>
      </p:sp>
      <p:pic>
        <p:nvPicPr>
          <p:cNvPr id="5" name="Picture 4">
            <a:extLst>
              <a:ext uri="{FF2B5EF4-FFF2-40B4-BE49-F238E27FC236}">
                <a16:creationId xmlns:a16="http://schemas.microsoft.com/office/drawing/2014/main" id="{63767ECF-BA76-6796-3A59-CC98EEFEB755}"/>
              </a:ext>
            </a:extLst>
          </p:cNvPr>
          <p:cNvPicPr>
            <a:picLocks noChangeAspect="1"/>
          </p:cNvPicPr>
          <p:nvPr/>
        </p:nvPicPr>
        <p:blipFill>
          <a:blip r:embed="rId3"/>
          <a:stretch>
            <a:fillRect/>
          </a:stretch>
        </p:blipFill>
        <p:spPr>
          <a:xfrm>
            <a:off x="3456374" y="1219200"/>
            <a:ext cx="5375407" cy="5054886"/>
          </a:xfrm>
          <a:prstGeom prst="rect">
            <a:avLst/>
          </a:prstGeom>
        </p:spPr>
      </p:pic>
      <p:sp>
        <p:nvSpPr>
          <p:cNvPr id="6" name="TextBox 5">
            <a:extLst>
              <a:ext uri="{FF2B5EF4-FFF2-40B4-BE49-F238E27FC236}">
                <a16:creationId xmlns:a16="http://schemas.microsoft.com/office/drawing/2014/main" id="{9444C568-4D33-8498-8DCA-DEE8ECF471C9}"/>
              </a:ext>
            </a:extLst>
          </p:cNvPr>
          <p:cNvSpPr txBox="1"/>
          <p:nvPr/>
        </p:nvSpPr>
        <p:spPr>
          <a:xfrm>
            <a:off x="381000" y="1229818"/>
            <a:ext cx="2661799" cy="2057038"/>
          </a:xfrm>
          <a:prstGeom prst="rect">
            <a:avLst/>
          </a:prstGeom>
          <a:noFill/>
          <a:ln w="12700">
            <a:solidFill>
              <a:schemeClr val="tx2"/>
            </a:solidFill>
          </a:ln>
        </p:spPr>
        <p:txBody>
          <a:bodyPr wrap="square" rtlCol="0">
            <a:spAutoFit/>
          </a:bodyPr>
          <a:lstStyle/>
          <a:p>
            <a:pPr defTabSz="514350" eaLnBrk="1" hangingPunct="1">
              <a:lnSpc>
                <a:spcPct val="120000"/>
              </a:lnSpc>
              <a:spcBef>
                <a:spcPts val="563"/>
              </a:spcBef>
              <a:buFont typeface="Arial" panose="020B0604020202020204" pitchFamily="34" charset="0"/>
            </a:pPr>
            <a:r>
              <a:rPr lang="en-US">
                <a:solidFill>
                  <a:schemeClr val="tx2"/>
                </a:solidFill>
                <a:latin typeface="Microsoft Sans Serif" panose="020B0604020202020204" pitchFamily="34" charset="0"/>
                <a:cs typeface="Microsoft Sans Serif" panose="020B0604020202020204" pitchFamily="34" charset="0"/>
              </a:rPr>
              <a:t>You are not required to submit course selections for every enrollment category, or for the maximum number of courses.</a:t>
            </a:r>
          </a:p>
        </p:txBody>
      </p:sp>
    </p:spTree>
    <p:extLst>
      <p:ext uri="{BB962C8B-B14F-4D97-AF65-F5344CB8AC3E}">
        <p14:creationId xmlns:p14="http://schemas.microsoft.com/office/powerpoint/2010/main" val="251145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Limited Enrollment Bid Selections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17</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0" y="1229818"/>
            <a:ext cx="2661799" cy="2031325"/>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Limited enrollment courses follow the default rules based on bid number and class year, unless stated otherwise in the course description.</a:t>
            </a:r>
          </a:p>
        </p:txBody>
      </p:sp>
      <p:pic>
        <p:nvPicPr>
          <p:cNvPr id="2" name="Picture 1">
            <a:extLst>
              <a:ext uri="{FF2B5EF4-FFF2-40B4-BE49-F238E27FC236}">
                <a16:creationId xmlns:a16="http://schemas.microsoft.com/office/drawing/2014/main" id="{3057F43A-0E70-BD83-1781-DA674D42F78C}"/>
              </a:ext>
            </a:extLst>
          </p:cNvPr>
          <p:cNvPicPr>
            <a:picLocks noChangeAspect="1"/>
          </p:cNvPicPr>
          <p:nvPr/>
        </p:nvPicPr>
        <p:blipFill>
          <a:blip r:embed="rId3"/>
          <a:stretch>
            <a:fillRect/>
          </a:stretch>
        </p:blipFill>
        <p:spPr>
          <a:xfrm>
            <a:off x="3349603" y="1067281"/>
            <a:ext cx="2444794" cy="5282279"/>
          </a:xfrm>
          <a:prstGeom prst="rect">
            <a:avLst/>
          </a:prstGeom>
        </p:spPr>
      </p:pic>
    </p:spTree>
    <p:extLst>
      <p:ext uri="{BB962C8B-B14F-4D97-AF65-F5344CB8AC3E}">
        <p14:creationId xmlns:p14="http://schemas.microsoft.com/office/powerpoint/2010/main" val="238348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p:txBody>
          <a:bodyPr/>
          <a:lstStyle/>
          <a:p>
            <a:r>
              <a:rPr lang="en-US" sz="2400"/>
              <a:t>Default Rules</a:t>
            </a:r>
          </a:p>
          <a:p>
            <a:pPr marL="703660" lvl="1" indent="-285750"/>
            <a:r>
              <a:rPr lang="en-US" sz="1800"/>
              <a:t>Students are allocated courses on the basis of the bids they express.</a:t>
            </a:r>
          </a:p>
          <a:p>
            <a:pPr marL="703660" lvl="1" indent="-285750"/>
            <a:r>
              <a:rPr lang="en-US" sz="1800"/>
              <a:t>Anyone listing a course as a third choice will not be selected before those listing it as a higher choice; likewise, no one listing a course as a second choice will be selected before those listing it as a first choice.</a:t>
            </a:r>
          </a:p>
          <a:p>
            <a:pPr marL="703660" lvl="1" indent="-285750"/>
            <a:r>
              <a:rPr lang="en-US" sz="1800"/>
              <a:t>Where the default procedure does not yield the appropriate number of students for the course, the computer program gives preference to students in their last year at the law school and thereafter chooses randomly.</a:t>
            </a:r>
          </a:p>
        </p:txBody>
      </p:sp>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Limited Enrollment Bid Selections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18</a:t>
            </a:fld>
            <a:endParaRPr lang="en-US"/>
          </a:p>
        </p:txBody>
      </p:sp>
    </p:spTree>
    <p:extLst>
      <p:ext uri="{BB962C8B-B14F-4D97-AF65-F5344CB8AC3E}">
        <p14:creationId xmlns:p14="http://schemas.microsoft.com/office/powerpoint/2010/main" val="410772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FDE3AF-F902-15E1-6DDC-8F90914DBACF}"/>
              </a:ext>
            </a:extLst>
          </p:cNvPr>
          <p:cNvSpPr>
            <a:spLocks noGrp="1"/>
          </p:cNvSpPr>
          <p:nvPr>
            <p:ph type="title"/>
          </p:nvPr>
        </p:nvSpPr>
        <p:spPr>
          <a:xfrm>
            <a:off x="10886" y="1981200"/>
            <a:ext cx="8273715" cy="3494314"/>
          </a:xfrm>
        </p:spPr>
        <p:txBody>
          <a:bodyPr/>
          <a:lstStyle/>
          <a:p>
            <a:pPr marL="0" marR="0" lvl="0" indent="0" algn="l" defTabSz="514350" rtl="0" eaLnBrk="1" fontAlgn="base" latinLnBrk="0" hangingPunct="1">
              <a:lnSpc>
                <a:spcPct val="100000"/>
              </a:lnSpc>
              <a:spcBef>
                <a:spcPts val="563"/>
              </a:spcBef>
              <a:spcAft>
                <a:spcPct val="0"/>
              </a:spcAft>
              <a:buClrTx/>
              <a:buSzTx/>
              <a:buFont typeface="Arial" panose="020B0604020202020204" pitchFamily="34" charset="0"/>
              <a:buNone/>
              <a:tabLst/>
              <a:defRPr/>
            </a:pPr>
            <a:r>
              <a:rPr lang="en-US" sz="4400"/>
              <a:t>	JD Requirements</a:t>
            </a:r>
            <a:br>
              <a:rPr lang="en-US" sz="4400"/>
            </a:br>
            <a:r>
              <a:rPr lang="en-US" sz="4400"/>
              <a:t>	</a:t>
            </a:r>
            <a:r>
              <a:rPr kumimoji="0" lang="en-US" sz="2000" b="0" i="0" u="none" strike="noStrike" kern="1200" cap="none" spc="0" normalizeH="0" baseline="0" noProof="0">
                <a:ln>
                  <a:noFill/>
                </a:ln>
                <a:solidFill>
                  <a:schemeClr val="tx2"/>
                </a:solidFill>
                <a:effectLst/>
                <a:uLnTx/>
                <a:uFillTx/>
                <a:latin typeface="YaleNew" panose="02000602050000020003" pitchFamily="50" charset="0"/>
                <a:ea typeface="+mn-ea"/>
                <a:cs typeface="Microsoft Sans Serif" panose="020B0604020202020204" pitchFamily="34" charset="0"/>
              </a:rPr>
              <a:t>This information is intended to be an overview. </a:t>
            </a:r>
            <a:br>
              <a:rPr kumimoji="0" lang="en-US" sz="2000" b="0" i="0" u="none" strike="noStrike" kern="1200" cap="none" spc="0" normalizeH="0" baseline="0" noProof="0">
                <a:ln>
                  <a:noFill/>
                </a:ln>
                <a:solidFill>
                  <a:schemeClr val="tx2"/>
                </a:solidFill>
                <a:effectLst/>
                <a:uLnTx/>
                <a:uFillTx/>
                <a:latin typeface="YaleNew" panose="02000602050000020003" pitchFamily="50" charset="0"/>
                <a:ea typeface="+mn-ea"/>
                <a:cs typeface="Microsoft Sans Serif" panose="020B0604020202020204" pitchFamily="34" charset="0"/>
              </a:rPr>
            </a:br>
            <a:r>
              <a:rPr kumimoji="0" lang="en-US" sz="2000" b="0" i="0" u="none" strike="noStrike" kern="1200" cap="none" spc="0" normalizeH="0" baseline="0" noProof="0">
                <a:ln>
                  <a:noFill/>
                </a:ln>
                <a:solidFill>
                  <a:schemeClr val="tx2"/>
                </a:solidFill>
                <a:effectLst/>
                <a:uLnTx/>
                <a:uFillTx/>
                <a:latin typeface="YaleNew" panose="02000602050000020003" pitchFamily="50" charset="0"/>
                <a:ea typeface="+mn-ea"/>
                <a:cs typeface="Microsoft Sans Serif" panose="020B0604020202020204" pitchFamily="34" charset="0"/>
              </a:rPr>
              <a:t>	Complete requirements may be found in the </a:t>
            </a:r>
            <a:r>
              <a:rPr kumimoji="0" lang="en-US" sz="2000" b="0" i="0" u="none" strike="noStrike" kern="1200" cap="none" spc="0" normalizeH="0" baseline="0" noProof="0">
                <a:ln>
                  <a:noFill/>
                </a:ln>
                <a:solidFill>
                  <a:schemeClr val="tx2">
                    <a:lumMod val="75000"/>
                  </a:schemeClr>
                </a:solidFill>
                <a:effectLst/>
                <a:uLnTx/>
                <a:uFillTx/>
                <a:latin typeface="YaleNew" panose="02000602050000020003" pitchFamily="50" charset="0"/>
                <a:ea typeface="+mn-ea"/>
                <a:cs typeface="Microsoft Sans Serif" panose="020B0604020202020204" pitchFamily="34" charset="0"/>
                <a:hlinkClick r:id="rId4">
                  <a:extLst>
                    <a:ext uri="{A12FA001-AC4F-418D-AE19-62706E023703}">
                      <ahyp:hlinkClr xmlns:ahyp="http://schemas.microsoft.com/office/drawing/2018/hyperlinkcolor" val="tx"/>
                    </a:ext>
                  </a:extLst>
                </a:hlinkClick>
              </a:rPr>
              <a:t>YLS Bulletin</a:t>
            </a:r>
            <a:endParaRPr lang="en-US" sz="2000">
              <a:solidFill>
                <a:schemeClr val="tx2">
                  <a:lumMod val="75000"/>
                </a:schemeClr>
              </a:solidFill>
            </a:endParaRPr>
          </a:p>
        </p:txBody>
      </p:sp>
      <p:sp>
        <p:nvSpPr>
          <p:cNvPr id="4" name="Slide Number Placeholder 3">
            <a:extLst>
              <a:ext uri="{FF2B5EF4-FFF2-40B4-BE49-F238E27FC236}">
                <a16:creationId xmlns:a16="http://schemas.microsoft.com/office/drawing/2014/main" id="{649BAB02-D44D-A4DE-891D-BF5FCFC76E71}"/>
              </a:ext>
            </a:extLst>
          </p:cNvPr>
          <p:cNvSpPr>
            <a:spLocks noGrp="1"/>
          </p:cNvSpPr>
          <p:nvPr>
            <p:ph type="sldNum" sz="quarter" idx="10"/>
          </p:nvPr>
        </p:nvSpPr>
        <p:spPr/>
        <p:txBody>
          <a:bodyPr/>
          <a:lstStyle/>
          <a:p>
            <a:pPr>
              <a:defRPr/>
            </a:pPr>
            <a:fld id="{5A0BCCF5-4884-6E4B-9EA1-561DD01E3524}" type="slidenum">
              <a:rPr lang="en-US" smtClean="0"/>
              <a:pPr>
                <a:defRPr/>
              </a:pPr>
              <a:t>1</a:t>
            </a:fld>
            <a:endParaRPr lang="en-US"/>
          </a:p>
        </p:txBody>
      </p:sp>
    </p:spTree>
    <p:extLst>
      <p:ext uri="{BB962C8B-B14F-4D97-AF65-F5344CB8AC3E}">
        <p14:creationId xmlns:p14="http://schemas.microsoft.com/office/powerpoint/2010/main" val="417738438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Permission of the Instructor</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19</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Permission of the instructor courses may require additional materials. </a:t>
            </a:r>
          </a:p>
        </p:txBody>
      </p:sp>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Professors may use selection weight as a factor in making enrollment decisions.</a:t>
            </a:r>
          </a:p>
        </p:txBody>
      </p:sp>
      <p:pic>
        <p:nvPicPr>
          <p:cNvPr id="9" name="Picture 8">
            <a:extLst>
              <a:ext uri="{FF2B5EF4-FFF2-40B4-BE49-F238E27FC236}">
                <a16:creationId xmlns:a16="http://schemas.microsoft.com/office/drawing/2014/main" id="{BCCA3175-50CE-54AF-D208-3748CB7C13B9}"/>
              </a:ext>
            </a:extLst>
          </p:cNvPr>
          <p:cNvPicPr>
            <a:picLocks noChangeAspect="1"/>
          </p:cNvPicPr>
          <p:nvPr/>
        </p:nvPicPr>
        <p:blipFill>
          <a:blip r:embed="rId2"/>
          <a:stretch>
            <a:fillRect/>
          </a:stretch>
        </p:blipFill>
        <p:spPr>
          <a:xfrm>
            <a:off x="3390900" y="1229818"/>
            <a:ext cx="2362200" cy="3358578"/>
          </a:xfrm>
          <a:prstGeom prst="rect">
            <a:avLst/>
          </a:prstGeom>
        </p:spPr>
      </p:pic>
    </p:spTree>
    <p:extLst>
      <p:ext uri="{BB962C8B-B14F-4D97-AF65-F5344CB8AC3E}">
        <p14:creationId xmlns:p14="http://schemas.microsoft.com/office/powerpoint/2010/main" val="419493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Permission of the Instructor</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20</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Permission of the instructor courses may require additional materials. </a:t>
            </a:r>
          </a:p>
        </p:txBody>
      </p:sp>
      <p:pic>
        <p:nvPicPr>
          <p:cNvPr id="5" name="Picture 4">
            <a:extLst>
              <a:ext uri="{FF2B5EF4-FFF2-40B4-BE49-F238E27FC236}">
                <a16:creationId xmlns:a16="http://schemas.microsoft.com/office/drawing/2014/main" id="{5E0637B0-DBB8-B0D6-29AE-47017A4FB7AB}"/>
              </a:ext>
            </a:extLst>
          </p:cNvPr>
          <p:cNvPicPr>
            <a:picLocks noChangeAspect="1"/>
          </p:cNvPicPr>
          <p:nvPr/>
        </p:nvPicPr>
        <p:blipFill>
          <a:blip r:embed="rId3"/>
          <a:stretch>
            <a:fillRect/>
          </a:stretch>
        </p:blipFill>
        <p:spPr>
          <a:xfrm>
            <a:off x="2880224" y="1229818"/>
            <a:ext cx="6263776" cy="4277445"/>
          </a:xfrm>
          <a:prstGeom prst="rect">
            <a:avLst/>
          </a:prstGeom>
        </p:spPr>
      </p:pic>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Professors may use selection weight as a factor in making enrollment decisions.</a:t>
            </a:r>
          </a:p>
        </p:txBody>
      </p:sp>
    </p:spTree>
    <p:extLst>
      <p:ext uri="{BB962C8B-B14F-4D97-AF65-F5344CB8AC3E}">
        <p14:creationId xmlns:p14="http://schemas.microsoft.com/office/powerpoint/2010/main" val="215030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Permission of the Instructor</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21</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Permission of the instructor courses may require additional materials. </a:t>
            </a:r>
          </a:p>
        </p:txBody>
      </p:sp>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Professors may use selection weight as a factor in making enrollment decisions.</a:t>
            </a:r>
          </a:p>
        </p:txBody>
      </p:sp>
      <p:pic>
        <p:nvPicPr>
          <p:cNvPr id="2" name="Picture 1">
            <a:extLst>
              <a:ext uri="{FF2B5EF4-FFF2-40B4-BE49-F238E27FC236}">
                <a16:creationId xmlns:a16="http://schemas.microsoft.com/office/drawing/2014/main" id="{E20FDB90-A561-2F05-9BBA-0340331DB586}"/>
              </a:ext>
            </a:extLst>
          </p:cNvPr>
          <p:cNvPicPr>
            <a:picLocks noChangeAspect="1"/>
          </p:cNvPicPr>
          <p:nvPr/>
        </p:nvPicPr>
        <p:blipFill>
          <a:blip r:embed="rId2"/>
          <a:stretch>
            <a:fillRect/>
          </a:stretch>
        </p:blipFill>
        <p:spPr>
          <a:xfrm>
            <a:off x="2971800" y="1229818"/>
            <a:ext cx="6172200" cy="916397"/>
          </a:xfrm>
          <a:prstGeom prst="rect">
            <a:avLst/>
          </a:prstGeom>
        </p:spPr>
      </p:pic>
      <p:pic>
        <p:nvPicPr>
          <p:cNvPr id="8" name="Picture 7">
            <a:extLst>
              <a:ext uri="{FF2B5EF4-FFF2-40B4-BE49-F238E27FC236}">
                <a16:creationId xmlns:a16="http://schemas.microsoft.com/office/drawing/2014/main" id="{8C881F08-B4BF-0D80-66E5-ADEF982DD16C}"/>
              </a:ext>
            </a:extLst>
          </p:cNvPr>
          <p:cNvPicPr>
            <a:picLocks noChangeAspect="1"/>
          </p:cNvPicPr>
          <p:nvPr/>
        </p:nvPicPr>
        <p:blipFill rotWithShape="1">
          <a:blip r:embed="rId3"/>
          <a:srcRect l="4349" r="3260"/>
          <a:stretch/>
        </p:blipFill>
        <p:spPr>
          <a:xfrm>
            <a:off x="3048000" y="2338843"/>
            <a:ext cx="6096000" cy="1717142"/>
          </a:xfrm>
          <a:prstGeom prst="rect">
            <a:avLst/>
          </a:prstGeom>
        </p:spPr>
      </p:pic>
    </p:spTree>
    <p:extLst>
      <p:ext uri="{BB962C8B-B14F-4D97-AF65-F5344CB8AC3E}">
        <p14:creationId xmlns:p14="http://schemas.microsoft.com/office/powerpoint/2010/main" val="7291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Experiential Courses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22</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923330"/>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Experiential courses may require additional materials. </a:t>
            </a:r>
          </a:p>
        </p:txBody>
      </p:sp>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Professors may use selection weight as a factor in making enrollment decisions.</a:t>
            </a:r>
          </a:p>
        </p:txBody>
      </p:sp>
      <p:pic>
        <p:nvPicPr>
          <p:cNvPr id="5" name="Picture 4">
            <a:extLst>
              <a:ext uri="{FF2B5EF4-FFF2-40B4-BE49-F238E27FC236}">
                <a16:creationId xmlns:a16="http://schemas.microsoft.com/office/drawing/2014/main" id="{68C675FD-505E-1D14-FB7F-4897BDEA91AC}"/>
              </a:ext>
            </a:extLst>
          </p:cNvPr>
          <p:cNvPicPr>
            <a:picLocks noChangeAspect="1"/>
          </p:cNvPicPr>
          <p:nvPr/>
        </p:nvPicPr>
        <p:blipFill>
          <a:blip r:embed="rId2"/>
          <a:stretch>
            <a:fillRect/>
          </a:stretch>
        </p:blipFill>
        <p:spPr>
          <a:xfrm>
            <a:off x="3280760" y="1143000"/>
            <a:ext cx="2582479" cy="4221162"/>
          </a:xfrm>
          <a:prstGeom prst="rect">
            <a:avLst/>
          </a:prstGeom>
        </p:spPr>
      </p:pic>
    </p:spTree>
    <p:extLst>
      <p:ext uri="{BB962C8B-B14F-4D97-AF65-F5344CB8AC3E}">
        <p14:creationId xmlns:p14="http://schemas.microsoft.com/office/powerpoint/2010/main" val="108477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Experiential Courses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23</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923330"/>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Experiential courses may require additional materials. </a:t>
            </a:r>
          </a:p>
        </p:txBody>
      </p:sp>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Professors may use selection weight as a factor in making enrollment decisions.</a:t>
            </a:r>
          </a:p>
        </p:txBody>
      </p:sp>
      <p:pic>
        <p:nvPicPr>
          <p:cNvPr id="2" name="Picture 1">
            <a:extLst>
              <a:ext uri="{FF2B5EF4-FFF2-40B4-BE49-F238E27FC236}">
                <a16:creationId xmlns:a16="http://schemas.microsoft.com/office/drawing/2014/main" id="{E20FDB90-A561-2F05-9BBA-0340331DB586}"/>
              </a:ext>
            </a:extLst>
          </p:cNvPr>
          <p:cNvPicPr>
            <a:picLocks noChangeAspect="1"/>
          </p:cNvPicPr>
          <p:nvPr/>
        </p:nvPicPr>
        <p:blipFill>
          <a:blip r:embed="rId2"/>
          <a:stretch>
            <a:fillRect/>
          </a:stretch>
        </p:blipFill>
        <p:spPr>
          <a:xfrm>
            <a:off x="2971800" y="1229818"/>
            <a:ext cx="6172200" cy="916397"/>
          </a:xfrm>
          <a:prstGeom prst="rect">
            <a:avLst/>
          </a:prstGeom>
        </p:spPr>
      </p:pic>
      <p:pic>
        <p:nvPicPr>
          <p:cNvPr id="5" name="Picture 4">
            <a:extLst>
              <a:ext uri="{FF2B5EF4-FFF2-40B4-BE49-F238E27FC236}">
                <a16:creationId xmlns:a16="http://schemas.microsoft.com/office/drawing/2014/main" id="{0FE309EC-9E85-A30B-2D53-F5609D7398B0}"/>
              </a:ext>
            </a:extLst>
          </p:cNvPr>
          <p:cNvPicPr>
            <a:picLocks noChangeAspect="1"/>
          </p:cNvPicPr>
          <p:nvPr/>
        </p:nvPicPr>
        <p:blipFill rotWithShape="1">
          <a:blip r:embed="rId3"/>
          <a:srcRect l="2213" r="3564"/>
          <a:stretch/>
        </p:blipFill>
        <p:spPr>
          <a:xfrm>
            <a:off x="2971800" y="2344508"/>
            <a:ext cx="6172200" cy="2168984"/>
          </a:xfrm>
          <a:prstGeom prst="rect">
            <a:avLst/>
          </a:prstGeom>
        </p:spPr>
      </p:pic>
    </p:spTree>
    <p:extLst>
      <p:ext uri="{BB962C8B-B14F-4D97-AF65-F5344CB8AC3E}">
        <p14:creationId xmlns:p14="http://schemas.microsoft.com/office/powerpoint/2010/main" val="262774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General or Open Enrollment Courses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24</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923330"/>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Open enrollment courses may have a cap.</a:t>
            </a:r>
          </a:p>
        </p:txBody>
      </p:sp>
      <p:pic>
        <p:nvPicPr>
          <p:cNvPr id="2" name="Picture 1">
            <a:extLst>
              <a:ext uri="{FF2B5EF4-FFF2-40B4-BE49-F238E27FC236}">
                <a16:creationId xmlns:a16="http://schemas.microsoft.com/office/drawing/2014/main" id="{3A84C8F2-16E8-9699-1D66-D01034F77810}"/>
              </a:ext>
            </a:extLst>
          </p:cNvPr>
          <p:cNvPicPr>
            <a:picLocks noChangeAspect="1"/>
          </p:cNvPicPr>
          <p:nvPr/>
        </p:nvPicPr>
        <p:blipFill>
          <a:blip r:embed="rId3"/>
          <a:stretch>
            <a:fillRect/>
          </a:stretch>
        </p:blipFill>
        <p:spPr>
          <a:xfrm>
            <a:off x="3505200" y="1143000"/>
            <a:ext cx="2436836" cy="4865180"/>
          </a:xfrm>
          <a:prstGeom prst="rect">
            <a:avLst/>
          </a:prstGeom>
        </p:spPr>
      </p:pic>
    </p:spTree>
    <p:extLst>
      <p:ext uri="{BB962C8B-B14F-4D97-AF65-F5344CB8AC3E}">
        <p14:creationId xmlns:p14="http://schemas.microsoft.com/office/powerpoint/2010/main" val="318201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Attachments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25</a:t>
            </a:fld>
            <a:endParaRPr lang="en-US"/>
          </a:p>
        </p:txBody>
      </p:sp>
      <p:pic>
        <p:nvPicPr>
          <p:cNvPr id="8" name="Picture 7">
            <a:extLst>
              <a:ext uri="{FF2B5EF4-FFF2-40B4-BE49-F238E27FC236}">
                <a16:creationId xmlns:a16="http://schemas.microsoft.com/office/drawing/2014/main" id="{342C39B8-6846-5B1C-CD91-D8ECD9823881}"/>
              </a:ext>
            </a:extLst>
          </p:cNvPr>
          <p:cNvPicPr>
            <a:picLocks noChangeAspect="1"/>
          </p:cNvPicPr>
          <p:nvPr/>
        </p:nvPicPr>
        <p:blipFill>
          <a:blip r:embed="rId3"/>
          <a:stretch>
            <a:fillRect/>
          </a:stretch>
        </p:blipFill>
        <p:spPr>
          <a:xfrm>
            <a:off x="2381250" y="1142999"/>
            <a:ext cx="4610100" cy="2657181"/>
          </a:xfrm>
          <a:prstGeom prst="rect">
            <a:avLst/>
          </a:prstGeom>
        </p:spPr>
      </p:pic>
      <p:grpSp>
        <p:nvGrpSpPr>
          <p:cNvPr id="6" name="Group 5">
            <a:extLst>
              <a:ext uri="{FF2B5EF4-FFF2-40B4-BE49-F238E27FC236}">
                <a16:creationId xmlns:a16="http://schemas.microsoft.com/office/drawing/2014/main" id="{170CF4EF-5AB7-1A91-6DC8-774C0B07CAD4}"/>
              </a:ext>
            </a:extLst>
          </p:cNvPr>
          <p:cNvGrpSpPr/>
          <p:nvPr/>
        </p:nvGrpSpPr>
        <p:grpSpPr>
          <a:xfrm>
            <a:off x="2381250" y="3521551"/>
            <a:ext cx="4610100" cy="2800368"/>
            <a:chOff x="2381250" y="3521551"/>
            <a:chExt cx="4610100" cy="2800368"/>
          </a:xfrm>
        </p:grpSpPr>
        <p:pic>
          <p:nvPicPr>
            <p:cNvPr id="9" name="Picture 8">
              <a:extLst>
                <a:ext uri="{FF2B5EF4-FFF2-40B4-BE49-F238E27FC236}">
                  <a16:creationId xmlns:a16="http://schemas.microsoft.com/office/drawing/2014/main" id="{4DC567EA-2005-9019-471B-79D2C199F372}"/>
                </a:ext>
              </a:extLst>
            </p:cNvPr>
            <p:cNvPicPr>
              <a:picLocks noChangeAspect="1"/>
            </p:cNvPicPr>
            <p:nvPr/>
          </p:nvPicPr>
          <p:blipFill>
            <a:blip r:embed="rId4"/>
            <a:stretch>
              <a:fillRect/>
            </a:stretch>
          </p:blipFill>
          <p:spPr>
            <a:xfrm>
              <a:off x="2381250" y="3521551"/>
              <a:ext cx="4610100" cy="2800368"/>
            </a:xfrm>
            <a:prstGeom prst="rect">
              <a:avLst/>
            </a:prstGeom>
          </p:spPr>
        </p:pic>
        <p:sp>
          <p:nvSpPr>
            <p:cNvPr id="2" name="TextBox 1">
              <a:extLst>
                <a:ext uri="{FF2B5EF4-FFF2-40B4-BE49-F238E27FC236}">
                  <a16:creationId xmlns:a16="http://schemas.microsoft.com/office/drawing/2014/main" id="{742ED3F6-432A-0F1B-A0CA-12D1FAC8E05B}"/>
                </a:ext>
              </a:extLst>
            </p:cNvPr>
            <p:cNvSpPr txBox="1"/>
            <p:nvPr/>
          </p:nvSpPr>
          <p:spPr>
            <a:xfrm>
              <a:off x="5887720" y="4191000"/>
              <a:ext cx="589280" cy="369332"/>
            </a:xfrm>
            <a:prstGeom prst="rect">
              <a:avLst/>
            </a:prstGeom>
            <a:solidFill>
              <a:schemeClr val="bg1"/>
            </a:solidFill>
          </p:spPr>
          <p:txBody>
            <a:bodyPr wrap="square" rtlCol="0">
              <a:spAutoFit/>
            </a:bodyPr>
            <a:lstStyle/>
            <a:p>
              <a:pPr algn="l"/>
              <a:endParaRPr lang="en-US" dirty="0">
                <a:solidFill>
                  <a:schemeClr val="tx2"/>
                </a:solidFill>
                <a:latin typeface="+mn-lt"/>
              </a:endParaRPr>
            </a:p>
          </p:txBody>
        </p:sp>
        <p:sp>
          <p:nvSpPr>
            <p:cNvPr id="5" name="TextBox 4">
              <a:extLst>
                <a:ext uri="{FF2B5EF4-FFF2-40B4-BE49-F238E27FC236}">
                  <a16:creationId xmlns:a16="http://schemas.microsoft.com/office/drawing/2014/main" id="{73C585FC-4D16-FCF9-87C8-09C56A980A49}"/>
                </a:ext>
              </a:extLst>
            </p:cNvPr>
            <p:cNvSpPr txBox="1"/>
            <p:nvPr/>
          </p:nvSpPr>
          <p:spPr>
            <a:xfrm>
              <a:off x="5836920" y="5952587"/>
              <a:ext cx="589280" cy="369332"/>
            </a:xfrm>
            <a:prstGeom prst="rect">
              <a:avLst/>
            </a:prstGeom>
            <a:solidFill>
              <a:schemeClr val="bg1"/>
            </a:solidFill>
          </p:spPr>
          <p:txBody>
            <a:bodyPr wrap="square" rtlCol="0">
              <a:spAutoFit/>
            </a:bodyPr>
            <a:lstStyle/>
            <a:p>
              <a:pPr algn="l"/>
              <a:endParaRPr lang="en-US" dirty="0">
                <a:solidFill>
                  <a:schemeClr val="tx2"/>
                </a:solidFill>
                <a:latin typeface="+mn-lt"/>
              </a:endParaRPr>
            </a:p>
          </p:txBody>
        </p:sp>
      </p:grpSp>
    </p:spTree>
    <p:extLst>
      <p:ext uri="{BB962C8B-B14F-4D97-AF65-F5344CB8AC3E}">
        <p14:creationId xmlns:p14="http://schemas.microsoft.com/office/powerpoint/2010/main" val="237032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Attachments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26</a:t>
            </a:fld>
            <a:endParaRPr lang="en-US"/>
          </a:p>
        </p:txBody>
      </p:sp>
      <p:pic>
        <p:nvPicPr>
          <p:cNvPr id="2" name="Picture 1">
            <a:extLst>
              <a:ext uri="{FF2B5EF4-FFF2-40B4-BE49-F238E27FC236}">
                <a16:creationId xmlns:a16="http://schemas.microsoft.com/office/drawing/2014/main" id="{B98DE22A-E39E-1E87-ED57-3149E77E5860}"/>
              </a:ext>
            </a:extLst>
          </p:cNvPr>
          <p:cNvPicPr>
            <a:picLocks noChangeAspect="1"/>
          </p:cNvPicPr>
          <p:nvPr/>
        </p:nvPicPr>
        <p:blipFill>
          <a:blip r:embed="rId3"/>
          <a:stretch>
            <a:fillRect/>
          </a:stretch>
        </p:blipFill>
        <p:spPr>
          <a:xfrm>
            <a:off x="43478" y="2057400"/>
            <a:ext cx="9030410" cy="2743200"/>
          </a:xfrm>
          <a:prstGeom prst="rect">
            <a:avLst/>
          </a:prstGeom>
        </p:spPr>
      </p:pic>
      <p:pic>
        <p:nvPicPr>
          <p:cNvPr id="5" name="Picture 4">
            <a:extLst>
              <a:ext uri="{FF2B5EF4-FFF2-40B4-BE49-F238E27FC236}">
                <a16:creationId xmlns:a16="http://schemas.microsoft.com/office/drawing/2014/main" id="{89DD0C11-72E6-77EC-0D4D-77072D64065A}"/>
              </a:ext>
            </a:extLst>
          </p:cNvPr>
          <p:cNvPicPr>
            <a:picLocks noChangeAspect="1"/>
          </p:cNvPicPr>
          <p:nvPr/>
        </p:nvPicPr>
        <p:blipFill rotWithShape="1">
          <a:blip r:embed="rId3"/>
          <a:srcRect l="77217" t="56489" r="11808" b="26665"/>
          <a:stretch/>
        </p:blipFill>
        <p:spPr>
          <a:xfrm>
            <a:off x="7022171" y="4070554"/>
            <a:ext cx="991119" cy="462117"/>
          </a:xfrm>
          <a:prstGeom prst="rect">
            <a:avLst/>
          </a:prstGeom>
        </p:spPr>
      </p:pic>
      <p:sp>
        <p:nvSpPr>
          <p:cNvPr id="6" name="TextBox 5">
            <a:extLst>
              <a:ext uri="{FF2B5EF4-FFF2-40B4-BE49-F238E27FC236}">
                <a16:creationId xmlns:a16="http://schemas.microsoft.com/office/drawing/2014/main" id="{C1833A96-98E3-AA82-DEB6-E7AE7138F93A}"/>
              </a:ext>
            </a:extLst>
          </p:cNvPr>
          <p:cNvSpPr txBox="1"/>
          <p:nvPr/>
        </p:nvSpPr>
        <p:spPr>
          <a:xfrm>
            <a:off x="7069393" y="3701222"/>
            <a:ext cx="896674" cy="369332"/>
          </a:xfrm>
          <a:prstGeom prst="rect">
            <a:avLst/>
          </a:prstGeom>
          <a:solidFill>
            <a:schemeClr val="bg1"/>
          </a:solidFill>
        </p:spPr>
        <p:txBody>
          <a:bodyPr wrap="square" rtlCol="0">
            <a:spAutoFit/>
          </a:bodyPr>
          <a:lstStyle/>
          <a:p>
            <a:pPr algn="l"/>
            <a:endParaRPr lang="en-US" dirty="0">
              <a:solidFill>
                <a:schemeClr val="tx2"/>
              </a:solidFill>
              <a:latin typeface="+mn-lt"/>
            </a:endParaRPr>
          </a:p>
        </p:txBody>
      </p:sp>
    </p:spTree>
    <p:extLst>
      <p:ext uri="{BB962C8B-B14F-4D97-AF65-F5344CB8AC3E}">
        <p14:creationId xmlns:p14="http://schemas.microsoft.com/office/powerpoint/2010/main" val="414318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Submit Bids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27</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Once you submit your bids, no changes can be made!</a:t>
            </a:r>
          </a:p>
        </p:txBody>
      </p:sp>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646331"/>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Unsubmitted bids will NOT be considered.</a:t>
            </a:r>
          </a:p>
        </p:txBody>
      </p:sp>
      <p:pic>
        <p:nvPicPr>
          <p:cNvPr id="8" name="Picture 7">
            <a:extLst>
              <a:ext uri="{FF2B5EF4-FFF2-40B4-BE49-F238E27FC236}">
                <a16:creationId xmlns:a16="http://schemas.microsoft.com/office/drawing/2014/main" id="{7B9C420E-11E0-D46C-E8D0-B0CE4DD3B2DC}"/>
              </a:ext>
            </a:extLst>
          </p:cNvPr>
          <p:cNvPicPr>
            <a:picLocks noChangeAspect="1"/>
          </p:cNvPicPr>
          <p:nvPr/>
        </p:nvPicPr>
        <p:blipFill>
          <a:blip r:embed="rId3"/>
          <a:stretch>
            <a:fillRect/>
          </a:stretch>
        </p:blipFill>
        <p:spPr>
          <a:xfrm>
            <a:off x="3272930" y="1229818"/>
            <a:ext cx="4965955" cy="4915153"/>
          </a:xfrm>
          <a:prstGeom prst="rect">
            <a:avLst/>
          </a:prstGeom>
        </p:spPr>
      </p:pic>
    </p:spTree>
    <p:extLst>
      <p:ext uri="{BB962C8B-B14F-4D97-AF65-F5344CB8AC3E}">
        <p14:creationId xmlns:p14="http://schemas.microsoft.com/office/powerpoint/2010/main" val="108767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Confirm Submission</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28</a:t>
            </a:fld>
            <a:endParaRPr lang="en-US"/>
          </a:p>
        </p:txBody>
      </p:sp>
      <p:sp>
        <p:nvSpPr>
          <p:cNvPr id="6" name="TextBox 5">
            <a:extLst>
              <a:ext uri="{FF2B5EF4-FFF2-40B4-BE49-F238E27FC236}">
                <a16:creationId xmlns:a16="http://schemas.microsoft.com/office/drawing/2014/main" id="{9444C568-4D33-8498-8DCA-DEE8ECF471C9}"/>
              </a:ext>
            </a:extLst>
          </p:cNvPr>
          <p:cNvSpPr txBox="1"/>
          <p:nvPr/>
        </p:nvSpPr>
        <p:spPr>
          <a:xfrm>
            <a:off x="381001" y="1229818"/>
            <a:ext cx="2362200" cy="1200329"/>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Once you submit your bids, no changes can be made!</a:t>
            </a:r>
          </a:p>
        </p:txBody>
      </p:sp>
      <p:sp>
        <p:nvSpPr>
          <p:cNvPr id="7" name="TextBox 6">
            <a:extLst>
              <a:ext uri="{FF2B5EF4-FFF2-40B4-BE49-F238E27FC236}">
                <a16:creationId xmlns:a16="http://schemas.microsoft.com/office/drawing/2014/main" id="{52104125-1102-CCD9-8526-61B25B05F6AB}"/>
              </a:ext>
            </a:extLst>
          </p:cNvPr>
          <p:cNvSpPr txBox="1"/>
          <p:nvPr/>
        </p:nvSpPr>
        <p:spPr>
          <a:xfrm>
            <a:off x="368424" y="2768375"/>
            <a:ext cx="2362200" cy="646331"/>
          </a:xfrm>
          <a:prstGeom prst="rect">
            <a:avLst/>
          </a:prstGeom>
          <a:noFill/>
          <a:ln w="12700">
            <a:solidFill>
              <a:schemeClr val="tx2"/>
            </a:solidFill>
          </a:ln>
        </p:spPr>
        <p:txBody>
          <a:bodyPr wrap="square" rtlCol="0">
            <a:spAutoFit/>
          </a:bodyPr>
          <a:lstStyle/>
          <a:p>
            <a:r>
              <a:rPr lang="en-US">
                <a:solidFill>
                  <a:schemeClr val="tx2"/>
                </a:solidFill>
                <a:latin typeface="Microsoft Sans Serif" panose="020B0604020202020204" pitchFamily="34" charset="0"/>
                <a:cs typeface="Microsoft Sans Serif" panose="020B0604020202020204" pitchFamily="34" charset="0"/>
              </a:rPr>
              <a:t>Unsubmitted bids will NOT be considered.</a:t>
            </a:r>
          </a:p>
        </p:txBody>
      </p:sp>
      <p:pic>
        <p:nvPicPr>
          <p:cNvPr id="2" name="Picture 1">
            <a:extLst>
              <a:ext uri="{FF2B5EF4-FFF2-40B4-BE49-F238E27FC236}">
                <a16:creationId xmlns:a16="http://schemas.microsoft.com/office/drawing/2014/main" id="{6D14E120-BE9D-B0DE-515A-EF67E186F8CA}"/>
              </a:ext>
            </a:extLst>
          </p:cNvPr>
          <p:cNvPicPr>
            <a:picLocks noChangeAspect="1"/>
          </p:cNvPicPr>
          <p:nvPr/>
        </p:nvPicPr>
        <p:blipFill>
          <a:blip r:embed="rId3"/>
          <a:stretch>
            <a:fillRect/>
          </a:stretch>
        </p:blipFill>
        <p:spPr>
          <a:xfrm>
            <a:off x="3429000" y="1637148"/>
            <a:ext cx="4468183" cy="1502575"/>
          </a:xfrm>
          <a:prstGeom prst="rect">
            <a:avLst/>
          </a:prstGeom>
          <a:ln>
            <a:solidFill>
              <a:schemeClr val="tx1">
                <a:lumMod val="75000"/>
                <a:lumOff val="25000"/>
              </a:schemeClr>
            </a:solidFill>
          </a:ln>
        </p:spPr>
      </p:pic>
    </p:spTree>
    <p:extLst>
      <p:ext uri="{BB962C8B-B14F-4D97-AF65-F5344CB8AC3E}">
        <p14:creationId xmlns:p14="http://schemas.microsoft.com/office/powerpoint/2010/main" val="113127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p:txBody>
          <a:bodyPr/>
          <a:lstStyle/>
          <a:p>
            <a:pPr lvl="1"/>
            <a:r>
              <a:rPr lang="en-US" sz="2000">
                <a:latin typeface="+mn-lt"/>
              </a:rPr>
              <a:t>51 graded units</a:t>
            </a:r>
          </a:p>
          <a:p>
            <a:pPr lvl="2"/>
            <a:r>
              <a:rPr lang="en-US" sz="1800">
                <a:latin typeface="+mn-lt"/>
              </a:rPr>
              <a:t>9 graded units in the second term</a:t>
            </a:r>
          </a:p>
          <a:p>
            <a:pPr lvl="1"/>
            <a:r>
              <a:rPr lang="en-US" sz="2000">
                <a:latin typeface="+mn-lt"/>
              </a:rPr>
              <a:t>Maximum 10 units Supervised Research and Reading</a:t>
            </a:r>
          </a:p>
          <a:p>
            <a:pPr lvl="2"/>
            <a:r>
              <a:rPr lang="en-US" sz="1800">
                <a:latin typeface="+mn-lt"/>
              </a:rPr>
              <a:t>Maximum 4 units reading groups</a:t>
            </a:r>
          </a:p>
          <a:p>
            <a:pPr lvl="1"/>
            <a:r>
              <a:rPr lang="en-US" sz="2000">
                <a:latin typeface="+mn-lt"/>
              </a:rPr>
              <a:t>Maximum 12 units of non-LAW courses</a:t>
            </a:r>
          </a:p>
          <a:p>
            <a:pPr lvl="2"/>
            <a:r>
              <a:rPr lang="en-US" sz="1800">
                <a:latin typeface="+mn-lt"/>
              </a:rPr>
              <a:t>Maximum 6 units of language courses</a:t>
            </a:r>
          </a:p>
          <a:p>
            <a:pPr lvl="1"/>
            <a:r>
              <a:rPr lang="en-US" sz="2000">
                <a:latin typeface="+mn-lt"/>
              </a:rPr>
              <a:t>Minimum 12 units, maximum 16 per term</a:t>
            </a:r>
          </a:p>
          <a:p>
            <a:endParaRPr lang="en-US">
              <a:latin typeface="+mn-lt"/>
            </a:endParaRP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2</a:t>
            </a:fld>
            <a:endParaRPr lang="en-US"/>
          </a:p>
        </p:txBody>
      </p:sp>
      <p:sp>
        <p:nvSpPr>
          <p:cNvPr id="5" name="Title 2">
            <a:extLst>
              <a:ext uri="{FF2B5EF4-FFF2-40B4-BE49-F238E27FC236}">
                <a16:creationId xmlns:a16="http://schemas.microsoft.com/office/drawing/2014/main" id="{B44E836D-58AF-E533-EF58-BD0D705E0ACB}"/>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JD Requirements: 83 total</a:t>
            </a:r>
            <a:endParaRPr lang="en-US">
              <a:solidFill>
                <a:schemeClr val="bg1"/>
              </a:solidFill>
            </a:endParaRPr>
          </a:p>
        </p:txBody>
      </p:sp>
    </p:spTree>
    <p:extLst>
      <p:ext uri="{BB962C8B-B14F-4D97-AF65-F5344CB8AC3E}">
        <p14:creationId xmlns:p14="http://schemas.microsoft.com/office/powerpoint/2010/main" val="428089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E6376-8695-5044-9822-A0B1ED4C109B}"/>
              </a:ext>
            </a:extLst>
          </p:cNvPr>
          <p:cNvSpPr>
            <a:spLocks noGrp="1"/>
          </p:cNvSpPr>
          <p:nvPr>
            <p:ph type="sldNum" sz="quarter" idx="15"/>
          </p:nvPr>
        </p:nvSpPr>
        <p:spPr/>
        <p:txBody>
          <a:bodyPr/>
          <a:lstStyle/>
          <a:p>
            <a:pPr>
              <a:defRPr/>
            </a:pPr>
            <a:fld id="{59D14E7F-45AD-DE46-9B52-3C1C3176B3A7}" type="slidenum">
              <a:rPr lang="en-US" smtClean="0"/>
              <a:pPr>
                <a:defRPr/>
              </a:pPr>
              <a:t>29</a:t>
            </a:fld>
            <a:endParaRPr lang="en-US"/>
          </a:p>
        </p:txBody>
      </p:sp>
      <p:sp>
        <p:nvSpPr>
          <p:cNvPr id="3" name="Text Placeholder 2">
            <a:extLst>
              <a:ext uri="{FF2B5EF4-FFF2-40B4-BE49-F238E27FC236}">
                <a16:creationId xmlns:a16="http://schemas.microsoft.com/office/drawing/2014/main" id="{6E8EF6FA-E78F-2546-97C0-6086F3D27552}"/>
              </a:ext>
            </a:extLst>
          </p:cNvPr>
          <p:cNvSpPr>
            <a:spLocks noGrp="1"/>
          </p:cNvSpPr>
          <p:nvPr>
            <p:ph type="body" sz="quarter" idx="16"/>
          </p:nvPr>
        </p:nvSpPr>
        <p:spPr>
          <a:xfrm>
            <a:off x="0" y="2324100"/>
            <a:ext cx="8858250" cy="2209800"/>
          </a:xfrm>
        </p:spPr>
        <p:txBody>
          <a:bodyPr/>
          <a:lstStyle/>
          <a:p>
            <a:r>
              <a:rPr lang="en-US" sz="4400"/>
              <a:t>	What Happens Next?</a:t>
            </a:r>
          </a:p>
        </p:txBody>
      </p:sp>
    </p:spTree>
    <p:extLst>
      <p:ext uri="{BB962C8B-B14F-4D97-AF65-F5344CB8AC3E}">
        <p14:creationId xmlns:p14="http://schemas.microsoft.com/office/powerpoint/2010/main" val="3738669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p:txBody>
          <a:bodyPr/>
          <a:lstStyle/>
          <a:p>
            <a:pPr marL="285750" indent="-285750">
              <a:buFont typeface="Arial" panose="020B0604020202020204" pitchFamily="34" charset="0"/>
              <a:buChar char="•"/>
            </a:pPr>
            <a:r>
              <a:rPr lang="en-US" sz="2000">
                <a:latin typeface="+mn-lt"/>
              </a:rPr>
              <a:t>Faculty review application materials</a:t>
            </a:r>
          </a:p>
          <a:p>
            <a:pPr marL="285750" indent="-285750">
              <a:buFont typeface="Arial" panose="020B0604020202020204" pitchFamily="34" charset="0"/>
              <a:buChar char="•"/>
            </a:pPr>
            <a:r>
              <a:rPr lang="en-US" sz="2000">
                <a:latin typeface="+mn-lt"/>
              </a:rPr>
              <a:t>Limited rules applied</a:t>
            </a:r>
          </a:p>
          <a:p>
            <a:pPr marL="285750" indent="-285750">
              <a:buFont typeface="Arial" panose="020B0604020202020204" pitchFamily="34" charset="0"/>
              <a:buChar char="•"/>
            </a:pPr>
            <a:r>
              <a:rPr lang="en-US" sz="2000">
                <a:latin typeface="+mn-lt"/>
              </a:rPr>
              <a:t>Open or general rules applied after results from permission and experiential bids received</a:t>
            </a:r>
          </a:p>
          <a:p>
            <a:pPr marL="285750" indent="-285750">
              <a:buFont typeface="Arial" panose="020B0604020202020204" pitchFamily="34" charset="0"/>
              <a:buChar char="•"/>
            </a:pPr>
            <a:r>
              <a:rPr lang="en-US" sz="2000">
                <a:latin typeface="+mn-lt"/>
              </a:rPr>
              <a:t>Email notification of bid results</a:t>
            </a:r>
          </a:p>
          <a:p>
            <a:pPr marL="285750" indent="-285750">
              <a:buFont typeface="Arial" panose="020B0604020202020204" pitchFamily="34" charset="0"/>
              <a:buChar char="•"/>
            </a:pPr>
            <a:r>
              <a:rPr lang="en-US" sz="2000">
                <a:latin typeface="+mn-lt"/>
                <a:cs typeface="Microsoft Sans Serif"/>
              </a:rPr>
              <a:t>Confirm/decline places on </a:t>
            </a:r>
            <a:r>
              <a:rPr lang="en-US" sz="2000" err="1">
                <a:latin typeface="+mn-lt"/>
                <a:cs typeface="Microsoft Sans Serif"/>
              </a:rPr>
              <a:t>YLS:Courses</a:t>
            </a:r>
            <a:endParaRPr lang="en-US" sz="2000">
              <a:latin typeface="+mn-lt"/>
              <a:cs typeface="Microsoft Sans Serif"/>
            </a:endParaRPr>
          </a:p>
          <a:p>
            <a:pPr marL="285750" indent="-285750">
              <a:buFont typeface="Arial" panose="020B0604020202020204" pitchFamily="34" charset="0"/>
              <a:buChar char="•"/>
            </a:pPr>
            <a:r>
              <a:rPr lang="en-US" sz="2000">
                <a:latin typeface="+mn-lt"/>
              </a:rPr>
              <a:t>Accepted courses pushed to Yale Hub prior to add/drop</a:t>
            </a:r>
          </a:p>
          <a:p>
            <a:pPr marL="285750" indent="-285750">
              <a:buFont typeface="Arial" panose="020B0604020202020204" pitchFamily="34" charset="0"/>
              <a:buChar char="•"/>
            </a:pPr>
            <a:r>
              <a:rPr lang="en-US" sz="2000">
                <a:latin typeface="+mn-lt"/>
                <a:cs typeface="Microsoft Sans Serif"/>
              </a:rPr>
              <a:t>Add/drop first week of semester (in Yale Hub) </a:t>
            </a:r>
            <a:endParaRPr lang="en-US" sz="2000">
              <a:latin typeface="+mn-lt"/>
              <a:ea typeface="Microsoft Sans Serif"/>
            </a:endParaRPr>
          </a:p>
        </p:txBody>
      </p:sp>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What Happens Next?</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30</a:t>
            </a:fld>
            <a:endParaRPr lang="en-US"/>
          </a:p>
        </p:txBody>
      </p:sp>
    </p:spTree>
    <p:extLst>
      <p:ext uri="{BB962C8B-B14F-4D97-AF65-F5344CB8AC3E}">
        <p14:creationId xmlns:p14="http://schemas.microsoft.com/office/powerpoint/2010/main" val="55212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31</a:t>
            </a:fld>
            <a:endParaRPr lang="en-US"/>
          </a:p>
        </p:txBody>
      </p:sp>
      <p:sp>
        <p:nvSpPr>
          <p:cNvPr id="5" name="Content Placeholder 2" descr="bullet points" title="courses outside the law school">
            <a:extLst>
              <a:ext uri="{FF2B5EF4-FFF2-40B4-BE49-F238E27FC236}">
                <a16:creationId xmlns:a16="http://schemas.microsoft.com/office/drawing/2014/main" id="{8C028B3A-B9D2-EAF5-87B3-483EF9F46AED}"/>
              </a:ext>
            </a:extLst>
          </p:cNvPr>
          <p:cNvSpPr txBox="1">
            <a:spLocks/>
          </p:cNvSpPr>
          <p:nvPr/>
        </p:nvSpPr>
        <p:spPr>
          <a:xfrm>
            <a:off x="457200" y="1295400"/>
            <a:ext cx="8229600" cy="3657600"/>
          </a:xfrm>
          <a:prstGeom prst="rect">
            <a:avLst/>
          </a:prstGeom>
        </p:spPr>
        <p:txBody>
          <a:bodyPr>
            <a:normAutofit/>
          </a:bodyPr>
          <a:lstStyle>
            <a:lvl1pPr algn="l" defTabSz="514350" rtl="0" eaLnBrk="1" fontAlgn="base" hangingPunct="1">
              <a:lnSpc>
                <a:spcPct val="120000"/>
              </a:lnSpc>
              <a:spcBef>
                <a:spcPts val="563"/>
              </a:spcBef>
              <a:spcAft>
                <a:spcPct val="0"/>
              </a:spcAft>
              <a:buFont typeface="Arial" panose="020B0604020202020204" pitchFamily="34" charset="0"/>
              <a:defRPr sz="18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latin typeface="+mn-lt"/>
              </a:rPr>
              <a:t>Yale Course Search </a:t>
            </a:r>
            <a:r>
              <a:rPr lang="en-US" sz="2000" dirty="0">
                <a:latin typeface="+mn-lt"/>
                <a:hlinkClick r:id="rId3" tooltip="Yale Course Search"/>
              </a:rPr>
              <a:t>https://courses.yale.edu/</a:t>
            </a:r>
            <a:endParaRPr lang="en-US" sz="2000" dirty="0">
              <a:latin typeface="+mn-lt"/>
            </a:endParaRPr>
          </a:p>
          <a:p>
            <a:pPr marL="285750" indent="-285750">
              <a:buFont typeface="Arial" panose="020B0604020202020204" pitchFamily="34" charset="0"/>
              <a:buChar char="•"/>
            </a:pPr>
            <a:r>
              <a:rPr lang="en-US" sz="2000" dirty="0">
                <a:latin typeface="+mn-lt"/>
              </a:rPr>
              <a:t>All non-law courses require instructor approval, sponsoring law professor, and Registrar permission via </a:t>
            </a:r>
            <a:r>
              <a:rPr lang="en-US" sz="2000" dirty="0">
                <a:latin typeface="+mn-lt"/>
                <a:hlinkClick r:id="rId4" tooltip="Request to take a course outside the law school form"/>
              </a:rPr>
              <a:t>online form</a:t>
            </a:r>
            <a:r>
              <a:rPr lang="en-US" sz="2000" dirty="0">
                <a:latin typeface="+mn-lt"/>
              </a:rPr>
              <a:t>.</a:t>
            </a:r>
          </a:p>
          <a:p>
            <a:pPr marL="285750" indent="-285750">
              <a:buFont typeface="Arial" panose="020B0604020202020204" pitchFamily="34" charset="0"/>
              <a:buChar char="•"/>
            </a:pPr>
            <a:r>
              <a:rPr lang="en-US" sz="2000" dirty="0">
                <a:latin typeface="+mn-lt"/>
              </a:rPr>
              <a:t>SOM courses require separate </a:t>
            </a:r>
            <a:r>
              <a:rPr lang="en-US" sz="2000" dirty="0">
                <a:latin typeface="+mn-lt"/>
                <a:hlinkClick r:id="rId5" tooltip="Non-SOM student request form"/>
              </a:rPr>
              <a:t>non-SOM student request form</a:t>
            </a:r>
            <a:r>
              <a:rPr lang="en-US" sz="2000" dirty="0">
                <a:latin typeface="+mn-lt"/>
              </a:rPr>
              <a:t>.</a:t>
            </a:r>
          </a:p>
          <a:p>
            <a:pPr marL="285750" indent="-285750">
              <a:buFont typeface="Arial" panose="020B0604020202020204" pitchFamily="34" charset="0"/>
              <a:buChar char="•"/>
            </a:pPr>
            <a:r>
              <a:rPr lang="en-US" sz="2000" dirty="0">
                <a:latin typeface="+mn-lt"/>
              </a:rPr>
              <a:t>Jackson courses require separate Jackson request form. </a:t>
            </a:r>
          </a:p>
          <a:p>
            <a:pPr marL="285750" indent="-285750">
              <a:buFont typeface="Arial" panose="020B0604020202020204" pitchFamily="34" charset="0"/>
              <a:buChar char="•"/>
            </a:pPr>
            <a:r>
              <a:rPr lang="en-US" sz="2000" dirty="0">
                <a:latin typeface="+mn-lt"/>
                <a:hlinkClick r:id="rId6" tooltip="YLS course registration information"/>
              </a:rPr>
              <a:t>More information available on the Registrar’s Office web site</a:t>
            </a:r>
            <a:r>
              <a:rPr lang="en-US" sz="2000" dirty="0">
                <a:latin typeface="+mn-lt"/>
              </a:rPr>
              <a:t>.</a:t>
            </a:r>
          </a:p>
        </p:txBody>
      </p:sp>
      <p:sp>
        <p:nvSpPr>
          <p:cNvPr id="2" name="Title 2">
            <a:extLst>
              <a:ext uri="{FF2B5EF4-FFF2-40B4-BE49-F238E27FC236}">
                <a16:creationId xmlns:a16="http://schemas.microsoft.com/office/drawing/2014/main" id="{3B0DE296-782C-DB97-A8AC-5748D4F72CB3}"/>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Courses Outside the Law School</a:t>
            </a:r>
            <a:endParaRPr lang="en-US">
              <a:solidFill>
                <a:schemeClr val="bg1"/>
              </a:solidFill>
            </a:endParaRPr>
          </a:p>
        </p:txBody>
      </p:sp>
    </p:spTree>
    <p:extLst>
      <p:ext uri="{BB962C8B-B14F-4D97-AF65-F5344CB8AC3E}">
        <p14:creationId xmlns:p14="http://schemas.microsoft.com/office/powerpoint/2010/main" val="2311530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7A24AC8-484E-51BC-C9EB-223715B72200}"/>
              </a:ext>
            </a:extLst>
          </p:cNvPr>
          <p:cNvSpPr txBox="1">
            <a:spLocks/>
          </p:cNvSpPr>
          <p:nvPr/>
        </p:nvSpPr>
        <p:spPr>
          <a:xfrm>
            <a:off x="456412" y="1428145"/>
            <a:ext cx="4038600" cy="4001710"/>
          </a:xfrm>
          <a:prstGeom prst="rect">
            <a:avLst/>
          </a:prstGeom>
        </p:spPr>
        <p:txBody>
          <a:bodyPr>
            <a:normAutofit/>
          </a:bodyPr>
          <a:lstStyle>
            <a:lvl1pPr algn="l" defTabSz="514350" rtl="0" eaLnBrk="1" fontAlgn="base" hangingPunct="1">
              <a:lnSpc>
                <a:spcPct val="120000"/>
              </a:lnSpc>
              <a:spcBef>
                <a:spcPts val="563"/>
              </a:spcBef>
              <a:spcAft>
                <a:spcPct val="0"/>
              </a:spcAft>
              <a:buFont typeface="Arial" panose="020B0604020202020204" pitchFamily="34" charset="0"/>
              <a:defRPr sz="18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US" sz="2000">
                <a:latin typeface="+mn-lt"/>
              </a:rPr>
              <a:t>Supervised Research for academic work</a:t>
            </a:r>
          </a:p>
          <a:p>
            <a:pPr marL="703660" lvl="1" indent="-285750"/>
            <a:r>
              <a:rPr lang="en-US" sz="1800">
                <a:latin typeface="+mn-lt"/>
              </a:rPr>
              <a:t>May be graded or credit/fail</a:t>
            </a:r>
          </a:p>
          <a:p>
            <a:pPr marL="285750" indent="-285750">
              <a:buFont typeface="Arial" panose="020B0604020202020204" pitchFamily="34" charset="0"/>
              <a:buChar char="•"/>
            </a:pPr>
            <a:r>
              <a:rPr lang="en-US" sz="2000">
                <a:latin typeface="+mn-lt"/>
              </a:rPr>
              <a:t>Supervised Research for RA work</a:t>
            </a:r>
          </a:p>
          <a:p>
            <a:pPr marL="703660" lvl="1" indent="-285750"/>
            <a:r>
              <a:rPr lang="en-US" sz="1800">
                <a:latin typeface="+mn-lt"/>
              </a:rPr>
              <a:t>Credit/fail</a:t>
            </a:r>
          </a:p>
        </p:txBody>
      </p:sp>
      <p:sp>
        <p:nvSpPr>
          <p:cNvPr id="6" name="Content Placeholder 3">
            <a:extLst>
              <a:ext uri="{FF2B5EF4-FFF2-40B4-BE49-F238E27FC236}">
                <a16:creationId xmlns:a16="http://schemas.microsoft.com/office/drawing/2014/main" id="{5BFD475B-3CB5-0E01-649F-5B41E5A912D1}"/>
              </a:ext>
            </a:extLst>
          </p:cNvPr>
          <p:cNvSpPr txBox="1">
            <a:spLocks/>
          </p:cNvSpPr>
          <p:nvPr/>
        </p:nvSpPr>
        <p:spPr>
          <a:xfrm>
            <a:off x="4648988" y="1427684"/>
            <a:ext cx="4038600" cy="4525963"/>
          </a:xfrm>
          <a:prstGeom prst="rect">
            <a:avLst/>
          </a:prstGeom>
        </p:spPr>
        <p:txBody>
          <a:bodyPr>
            <a:normAutofit/>
          </a:bodyPr>
          <a:lstStyle>
            <a:lvl1pPr algn="l" defTabSz="514350" rtl="0" eaLnBrk="1" fontAlgn="base" hangingPunct="1">
              <a:lnSpc>
                <a:spcPct val="120000"/>
              </a:lnSpc>
              <a:spcBef>
                <a:spcPts val="563"/>
              </a:spcBef>
              <a:spcAft>
                <a:spcPct val="0"/>
              </a:spcAft>
              <a:buFont typeface="Arial" panose="020B0604020202020204" pitchFamily="34" charset="0"/>
              <a:defRPr sz="18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US" sz="2000">
                <a:latin typeface="+mn-lt"/>
              </a:rPr>
              <a:t>Talk to the faculty member first</a:t>
            </a:r>
          </a:p>
          <a:p>
            <a:pPr marL="703660" lvl="1" indent="-285750"/>
            <a:r>
              <a:rPr lang="en-US" sz="1800">
                <a:latin typeface="+mn-lt"/>
              </a:rPr>
              <a:t>Add on Yale Hub during online add/drop</a:t>
            </a:r>
          </a:p>
          <a:p>
            <a:pPr marL="703660" lvl="1" indent="-285750"/>
            <a:r>
              <a:rPr lang="en-US" sz="1800">
                <a:latin typeface="+mn-lt"/>
              </a:rPr>
              <a:t>Complete </a:t>
            </a:r>
            <a:r>
              <a:rPr lang="en-US" sz="1800">
                <a:latin typeface="+mn-lt"/>
                <a:hlinkClick r:id="rId3"/>
              </a:rPr>
              <a:t>Supervised Research Form</a:t>
            </a:r>
            <a:endParaRPr lang="en-US" sz="1800">
              <a:latin typeface="+mn-lt"/>
            </a:endParaRPr>
          </a:p>
          <a:p>
            <a:pPr marL="285750" indent="-285750">
              <a:buFont typeface="Arial" panose="020B0604020202020204" pitchFamily="34" charset="0"/>
              <a:buChar char="•"/>
            </a:pPr>
            <a:r>
              <a:rPr lang="en-US" sz="2000">
                <a:latin typeface="+mn-lt"/>
              </a:rPr>
              <a:t>Units are determined by the sponsoring faculty</a:t>
            </a:r>
          </a:p>
          <a:p>
            <a:pPr marL="285750" indent="-285750">
              <a:buFont typeface="Arial" panose="020B0604020202020204" pitchFamily="34" charset="0"/>
              <a:buChar char="•"/>
            </a:pPr>
            <a:r>
              <a:rPr lang="en-US" sz="2000">
                <a:latin typeface="+mn-lt"/>
              </a:rPr>
              <a:t>Faculty title determines eligibility</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32</a:t>
            </a:fld>
            <a:endParaRPr lang="en-US"/>
          </a:p>
        </p:txBody>
      </p:sp>
      <p:sp>
        <p:nvSpPr>
          <p:cNvPr id="8" name="Title 2">
            <a:extLst>
              <a:ext uri="{FF2B5EF4-FFF2-40B4-BE49-F238E27FC236}">
                <a16:creationId xmlns:a16="http://schemas.microsoft.com/office/drawing/2014/main" id="{51A7C477-0051-071C-BAE1-6D169D9BBE53}"/>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Supervised Research/Reading</a:t>
            </a:r>
            <a:endParaRPr lang="en-US">
              <a:solidFill>
                <a:schemeClr val="bg1"/>
              </a:solidFill>
            </a:endParaRPr>
          </a:p>
        </p:txBody>
      </p:sp>
      <p:cxnSp>
        <p:nvCxnSpPr>
          <p:cNvPr id="9" name="Straight Connector 8">
            <a:extLst>
              <a:ext uri="{FF2B5EF4-FFF2-40B4-BE49-F238E27FC236}">
                <a16:creationId xmlns:a16="http://schemas.microsoft.com/office/drawing/2014/main" id="{F2B67A39-9435-691B-4CF7-8CE5734B2B07}"/>
              </a:ext>
            </a:extLst>
          </p:cNvPr>
          <p:cNvCxnSpPr>
            <a:cxnSpLocks/>
          </p:cNvCxnSpPr>
          <p:nvPr/>
        </p:nvCxnSpPr>
        <p:spPr>
          <a:xfrm>
            <a:off x="4480615" y="1428145"/>
            <a:ext cx="14397" cy="34486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045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33</a:t>
            </a:fld>
            <a:endParaRPr lang="en-US"/>
          </a:p>
        </p:txBody>
      </p:sp>
      <p:sp>
        <p:nvSpPr>
          <p:cNvPr id="5" name="Content Placeholder 2">
            <a:extLst>
              <a:ext uri="{FF2B5EF4-FFF2-40B4-BE49-F238E27FC236}">
                <a16:creationId xmlns:a16="http://schemas.microsoft.com/office/drawing/2014/main" id="{B77ADF2F-7B80-50F2-50E6-75BB197CEF54}"/>
              </a:ext>
            </a:extLst>
          </p:cNvPr>
          <p:cNvSpPr txBox="1">
            <a:spLocks/>
          </p:cNvSpPr>
          <p:nvPr/>
        </p:nvSpPr>
        <p:spPr>
          <a:xfrm>
            <a:off x="457200" y="1600200"/>
            <a:ext cx="8229600" cy="4525963"/>
          </a:xfrm>
          <a:prstGeom prst="rect">
            <a:avLst/>
          </a:prstGeom>
        </p:spPr>
        <p:txBody>
          <a:bodyPr/>
          <a:lstStyle>
            <a:lvl1pPr algn="l" defTabSz="514350" rtl="0" eaLnBrk="1" fontAlgn="base" hangingPunct="1">
              <a:lnSpc>
                <a:spcPct val="120000"/>
              </a:lnSpc>
              <a:spcBef>
                <a:spcPts val="563"/>
              </a:spcBef>
              <a:spcAft>
                <a:spcPct val="0"/>
              </a:spcAft>
              <a:buFont typeface="Arial" panose="020B0604020202020204" pitchFamily="34" charset="0"/>
              <a:defRPr sz="18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US" sz="2000">
                <a:latin typeface="+mn-lt"/>
              </a:rPr>
              <a:t>Variable unit courses</a:t>
            </a:r>
          </a:p>
          <a:p>
            <a:pPr marL="703660" lvl="1" indent="-285750"/>
            <a:r>
              <a:rPr lang="en-US" sz="1800">
                <a:latin typeface="+mn-lt"/>
              </a:rPr>
              <a:t>Added to schedule with minimum units</a:t>
            </a:r>
          </a:p>
          <a:p>
            <a:pPr marL="703660" lvl="1" indent="-285750"/>
            <a:r>
              <a:rPr lang="en-US" sz="1800">
                <a:latin typeface="+mn-lt"/>
              </a:rPr>
              <a:t>Faculty may adjust units, generally at the end of the term when the work is complete</a:t>
            </a:r>
          </a:p>
          <a:p>
            <a:pPr marL="285750" indent="-285750">
              <a:buFont typeface="Arial" panose="020B0604020202020204" pitchFamily="34" charset="0"/>
              <a:buChar char="•"/>
            </a:pPr>
            <a:r>
              <a:rPr lang="en-US" sz="2000">
                <a:latin typeface="+mn-lt"/>
              </a:rPr>
              <a:t>Change of grading basis</a:t>
            </a:r>
          </a:p>
          <a:p>
            <a:pPr marL="703660" lvl="1" indent="-285750"/>
            <a:r>
              <a:rPr lang="en-US" sz="1800">
                <a:latin typeface="+mn-lt"/>
              </a:rPr>
              <a:t>Firm deadline</a:t>
            </a:r>
          </a:p>
          <a:p>
            <a:pPr marL="703660" lvl="1" indent="-285750"/>
            <a:r>
              <a:rPr lang="en-US" sz="1800">
                <a:latin typeface="+mn-lt"/>
              </a:rPr>
              <a:t>Check </a:t>
            </a:r>
            <a:r>
              <a:rPr lang="en-US" sz="1800" err="1">
                <a:latin typeface="+mn-lt"/>
              </a:rPr>
              <a:t>YLS:Courses</a:t>
            </a:r>
            <a:r>
              <a:rPr lang="en-US" sz="1800">
                <a:latin typeface="+mn-lt"/>
              </a:rPr>
              <a:t>, Yale Hub for current grade mode</a:t>
            </a:r>
          </a:p>
        </p:txBody>
      </p:sp>
      <p:sp>
        <p:nvSpPr>
          <p:cNvPr id="2" name="Title 2">
            <a:extLst>
              <a:ext uri="{FF2B5EF4-FFF2-40B4-BE49-F238E27FC236}">
                <a16:creationId xmlns:a16="http://schemas.microsoft.com/office/drawing/2014/main" id="{8784B150-1557-71E4-E714-18855EA1D3B0}"/>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Frequently Asked Questions</a:t>
            </a:r>
            <a:endParaRPr lang="en-US">
              <a:solidFill>
                <a:schemeClr val="bg1"/>
              </a:solidFill>
            </a:endParaRPr>
          </a:p>
        </p:txBody>
      </p:sp>
    </p:spTree>
    <p:extLst>
      <p:ext uri="{BB962C8B-B14F-4D97-AF65-F5344CB8AC3E}">
        <p14:creationId xmlns:p14="http://schemas.microsoft.com/office/powerpoint/2010/main" val="139528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448E82-5548-23CB-58A7-DFA35462BD60}"/>
              </a:ext>
            </a:extLst>
          </p:cNvPr>
          <p:cNvSpPr>
            <a:spLocks noGrp="1"/>
          </p:cNvSpPr>
          <p:nvPr>
            <p:ph type="title" idx="4294967295"/>
          </p:nvPr>
        </p:nvSpPr>
        <p:spPr bwMode="auto">
          <a:xfrm>
            <a:off x="0" y="2324100"/>
            <a:ext cx="8858250" cy="2209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514350" rtl="0" eaLnBrk="1" fontAlgn="base" latinLnBrk="0" hangingPunct="1">
              <a:lnSpc>
                <a:spcPct val="120000"/>
              </a:lnSpc>
              <a:spcBef>
                <a:spcPts val="563"/>
              </a:spcBef>
              <a:spcAft>
                <a:spcPct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2"/>
                </a:solidFill>
                <a:effectLst/>
                <a:uLnTx/>
                <a:uFillTx/>
                <a:latin typeface="YaleNew" panose="02000602050000020003" pitchFamily="2" charset="77"/>
                <a:ea typeface="+mn-ea"/>
                <a:cs typeface="Microsoft Sans Serif" panose="020B0604020202020204" pitchFamily="34" charset="0"/>
              </a:rPr>
              <a:t>	Registration Resources</a:t>
            </a:r>
          </a:p>
        </p:txBody>
      </p:sp>
      <p:sp>
        <p:nvSpPr>
          <p:cNvPr id="2" name="Slide Number Placeholder 1">
            <a:extLst>
              <a:ext uri="{FF2B5EF4-FFF2-40B4-BE49-F238E27FC236}">
                <a16:creationId xmlns:a16="http://schemas.microsoft.com/office/drawing/2014/main" id="{1425C235-5A43-50F2-217C-2AF84CFC09E3}"/>
              </a:ext>
            </a:extLst>
          </p:cNvPr>
          <p:cNvSpPr>
            <a:spLocks noGrp="1"/>
          </p:cNvSpPr>
          <p:nvPr>
            <p:ph type="sldNum" sz="quarter" idx="15"/>
          </p:nvPr>
        </p:nvSpPr>
        <p:spPr/>
        <p:txBody>
          <a:bodyPr/>
          <a:lstStyle/>
          <a:p>
            <a:pPr>
              <a:defRPr/>
            </a:pPr>
            <a:fld id="{59D14E7F-45AD-DE46-9B52-3C1C3176B3A7}" type="slidenum">
              <a:rPr lang="en-US" smtClean="0"/>
              <a:pPr>
                <a:defRPr/>
              </a:pPr>
              <a:t>34</a:t>
            </a:fld>
            <a:endParaRPr lang="en-US"/>
          </a:p>
        </p:txBody>
      </p:sp>
    </p:spTree>
    <p:extLst>
      <p:ext uri="{BB962C8B-B14F-4D97-AF65-F5344CB8AC3E}">
        <p14:creationId xmlns:p14="http://schemas.microsoft.com/office/powerpoint/2010/main" val="870708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A2757-48D6-BF44-93F2-840354A21344}"/>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Course Evaluations</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35</a:t>
            </a:fld>
            <a:endParaRPr lang="en-US"/>
          </a:p>
        </p:txBody>
      </p:sp>
      <p:pic>
        <p:nvPicPr>
          <p:cNvPr id="6" name="Picture 3">
            <a:extLst>
              <a:ext uri="{FF2B5EF4-FFF2-40B4-BE49-F238E27FC236}">
                <a16:creationId xmlns:a16="http://schemas.microsoft.com/office/drawing/2014/main" id="{F13D8E67-DAF0-A091-A386-50297D1E5E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385" y="998424"/>
            <a:ext cx="4953000" cy="352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997EE704-82BD-662F-03D7-A8D3ACF7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818" y="3986147"/>
            <a:ext cx="5252364"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CB45DE66-7D3D-3786-BFEF-E87802AA2644}"/>
              </a:ext>
            </a:extLst>
          </p:cNvPr>
          <p:cNvPicPr>
            <a:picLocks noChangeAspect="1"/>
          </p:cNvPicPr>
          <p:nvPr/>
        </p:nvPicPr>
        <p:blipFill>
          <a:blip r:embed="rId4"/>
          <a:stretch>
            <a:fillRect/>
          </a:stretch>
        </p:blipFill>
        <p:spPr>
          <a:xfrm>
            <a:off x="266487" y="1752600"/>
            <a:ext cx="2674128" cy="3625329"/>
          </a:xfrm>
          <a:prstGeom prst="rect">
            <a:avLst/>
          </a:prstGeom>
          <a:ln w="3175">
            <a:solidFill>
              <a:schemeClr val="tx1"/>
            </a:solidFill>
          </a:ln>
        </p:spPr>
      </p:pic>
    </p:spTree>
    <p:extLst>
      <p:ext uri="{BB962C8B-B14F-4D97-AF65-F5344CB8AC3E}">
        <p14:creationId xmlns:p14="http://schemas.microsoft.com/office/powerpoint/2010/main" val="9699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36</a:t>
            </a:fld>
            <a:endParaRPr lang="en-US"/>
          </a:p>
        </p:txBody>
      </p:sp>
      <p:sp>
        <p:nvSpPr>
          <p:cNvPr id="12" name="Title 2">
            <a:extLst>
              <a:ext uri="{FF2B5EF4-FFF2-40B4-BE49-F238E27FC236}">
                <a16:creationId xmlns:a16="http://schemas.microsoft.com/office/drawing/2014/main" id="{883DC576-8579-119A-57A6-903DF40C197C}"/>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YLS Student Portal| law.yale.edu/students</a:t>
            </a:r>
          </a:p>
        </p:txBody>
      </p:sp>
      <p:pic>
        <p:nvPicPr>
          <p:cNvPr id="5" name="Picture 4">
            <a:extLst>
              <a:ext uri="{FF2B5EF4-FFF2-40B4-BE49-F238E27FC236}">
                <a16:creationId xmlns:a16="http://schemas.microsoft.com/office/drawing/2014/main" id="{2370B5A9-93BF-A35A-1181-ED654A4F9146}"/>
              </a:ext>
            </a:extLst>
          </p:cNvPr>
          <p:cNvPicPr>
            <a:picLocks noChangeAspect="1"/>
          </p:cNvPicPr>
          <p:nvPr/>
        </p:nvPicPr>
        <p:blipFill>
          <a:blip r:embed="rId3"/>
          <a:stretch>
            <a:fillRect/>
          </a:stretch>
        </p:blipFill>
        <p:spPr>
          <a:xfrm>
            <a:off x="1909930" y="1090400"/>
            <a:ext cx="4477618" cy="5045357"/>
          </a:xfrm>
          <a:prstGeom prst="rect">
            <a:avLst/>
          </a:prstGeom>
        </p:spPr>
      </p:pic>
    </p:spTree>
    <p:extLst>
      <p:ext uri="{BB962C8B-B14F-4D97-AF65-F5344CB8AC3E}">
        <p14:creationId xmlns:p14="http://schemas.microsoft.com/office/powerpoint/2010/main" val="3319967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37</a:t>
            </a:fld>
            <a:endParaRPr lang="en-US"/>
          </a:p>
        </p:txBody>
      </p:sp>
      <p:sp>
        <p:nvSpPr>
          <p:cNvPr id="12" name="Title 2">
            <a:extLst>
              <a:ext uri="{FF2B5EF4-FFF2-40B4-BE49-F238E27FC236}">
                <a16:creationId xmlns:a16="http://schemas.microsoft.com/office/drawing/2014/main" id="{883DC576-8579-119A-57A6-903DF40C197C}"/>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YLS Student Portal| law.yale.edu/students</a:t>
            </a:r>
          </a:p>
        </p:txBody>
      </p:sp>
      <p:pic>
        <p:nvPicPr>
          <p:cNvPr id="3" name="Picture 2">
            <a:extLst>
              <a:ext uri="{FF2B5EF4-FFF2-40B4-BE49-F238E27FC236}">
                <a16:creationId xmlns:a16="http://schemas.microsoft.com/office/drawing/2014/main" id="{3A20A5F1-B09A-508A-DCEF-EFABDD7D5A85}"/>
              </a:ext>
            </a:extLst>
          </p:cNvPr>
          <p:cNvPicPr>
            <a:picLocks noChangeAspect="1"/>
          </p:cNvPicPr>
          <p:nvPr/>
        </p:nvPicPr>
        <p:blipFill>
          <a:blip r:embed="rId3"/>
          <a:stretch>
            <a:fillRect/>
          </a:stretch>
        </p:blipFill>
        <p:spPr>
          <a:xfrm>
            <a:off x="776722" y="1179668"/>
            <a:ext cx="7544454" cy="3139712"/>
          </a:xfrm>
          <a:prstGeom prst="rect">
            <a:avLst/>
          </a:prstGeom>
          <a:ln w="3175">
            <a:solidFill>
              <a:schemeClr val="tx1"/>
            </a:solidFill>
          </a:ln>
        </p:spPr>
      </p:pic>
      <p:pic>
        <p:nvPicPr>
          <p:cNvPr id="8" name="Picture 7">
            <a:extLst>
              <a:ext uri="{FF2B5EF4-FFF2-40B4-BE49-F238E27FC236}">
                <a16:creationId xmlns:a16="http://schemas.microsoft.com/office/drawing/2014/main" id="{361B8375-1EB0-3A14-7AB3-0346EEE57037}"/>
              </a:ext>
            </a:extLst>
          </p:cNvPr>
          <p:cNvPicPr>
            <a:picLocks noChangeAspect="1"/>
          </p:cNvPicPr>
          <p:nvPr/>
        </p:nvPicPr>
        <p:blipFill>
          <a:blip r:embed="rId4"/>
          <a:stretch>
            <a:fillRect/>
          </a:stretch>
        </p:blipFill>
        <p:spPr>
          <a:xfrm>
            <a:off x="1012350" y="4339044"/>
            <a:ext cx="7033870" cy="1646063"/>
          </a:xfrm>
          <a:prstGeom prst="rect">
            <a:avLst/>
          </a:prstGeom>
        </p:spPr>
      </p:pic>
    </p:spTree>
    <p:extLst>
      <p:ext uri="{BB962C8B-B14F-4D97-AF65-F5344CB8AC3E}">
        <p14:creationId xmlns:p14="http://schemas.microsoft.com/office/powerpoint/2010/main" val="2611140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38</a:t>
            </a:fld>
            <a:endParaRPr lang="en-US"/>
          </a:p>
        </p:txBody>
      </p:sp>
      <p:sp>
        <p:nvSpPr>
          <p:cNvPr id="5" name="Title 2">
            <a:extLst>
              <a:ext uri="{FF2B5EF4-FFF2-40B4-BE49-F238E27FC236}">
                <a16:creationId xmlns:a16="http://schemas.microsoft.com/office/drawing/2014/main" id="{09F5C38F-E887-9CCB-B935-AB7A3AE943B0}"/>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YLS Registrar’s Office | </a:t>
            </a:r>
            <a:r>
              <a:rPr lang="en-US" sz="3200">
                <a:solidFill>
                  <a:schemeClr val="bg1"/>
                </a:solidFill>
                <a:latin typeface="+mj-lt"/>
              </a:rPr>
              <a:t>law.yale.edu/registrar</a:t>
            </a:r>
            <a:endParaRPr lang="en-US">
              <a:solidFill>
                <a:schemeClr val="bg1"/>
              </a:solidFill>
            </a:endParaRPr>
          </a:p>
        </p:txBody>
      </p:sp>
      <p:pic>
        <p:nvPicPr>
          <p:cNvPr id="3" name="Picture 2">
            <a:extLst>
              <a:ext uri="{FF2B5EF4-FFF2-40B4-BE49-F238E27FC236}">
                <a16:creationId xmlns:a16="http://schemas.microsoft.com/office/drawing/2014/main" id="{4C6C6105-C860-F55C-9337-4AFF67E0663F}"/>
              </a:ext>
            </a:extLst>
          </p:cNvPr>
          <p:cNvPicPr>
            <a:picLocks noChangeAspect="1"/>
          </p:cNvPicPr>
          <p:nvPr/>
        </p:nvPicPr>
        <p:blipFill>
          <a:blip r:embed="rId3"/>
          <a:stretch>
            <a:fillRect/>
          </a:stretch>
        </p:blipFill>
        <p:spPr>
          <a:xfrm>
            <a:off x="528673" y="1219435"/>
            <a:ext cx="4765481" cy="5032179"/>
          </a:xfrm>
          <a:prstGeom prst="rect">
            <a:avLst/>
          </a:prstGeom>
          <a:ln w="3175">
            <a:solidFill>
              <a:schemeClr val="tx1"/>
            </a:solidFill>
          </a:ln>
        </p:spPr>
      </p:pic>
      <p:pic>
        <p:nvPicPr>
          <p:cNvPr id="11" name="Picture 10">
            <a:extLst>
              <a:ext uri="{FF2B5EF4-FFF2-40B4-BE49-F238E27FC236}">
                <a16:creationId xmlns:a16="http://schemas.microsoft.com/office/drawing/2014/main" id="{3D25BD25-E558-2EF7-A6C4-7B8643E8E8AC}"/>
              </a:ext>
            </a:extLst>
          </p:cNvPr>
          <p:cNvPicPr>
            <a:picLocks noChangeAspect="1"/>
          </p:cNvPicPr>
          <p:nvPr/>
        </p:nvPicPr>
        <p:blipFill>
          <a:blip r:embed="rId4"/>
          <a:stretch>
            <a:fillRect/>
          </a:stretch>
        </p:blipFill>
        <p:spPr>
          <a:xfrm>
            <a:off x="5032716" y="1465240"/>
            <a:ext cx="4111284" cy="3398815"/>
          </a:xfrm>
          <a:prstGeom prst="rect">
            <a:avLst/>
          </a:prstGeom>
          <a:ln w="3175">
            <a:solidFill>
              <a:schemeClr val="tx1"/>
            </a:solidFill>
          </a:ln>
        </p:spPr>
      </p:pic>
    </p:spTree>
    <p:extLst>
      <p:ext uri="{BB962C8B-B14F-4D97-AF65-F5344CB8AC3E}">
        <p14:creationId xmlns:p14="http://schemas.microsoft.com/office/powerpoint/2010/main" val="321243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p:txBody>
          <a:bodyPr/>
          <a:lstStyle/>
          <a:p>
            <a:pPr marL="342900" indent="-342900">
              <a:buFont typeface="Arial" panose="020B0604020202020204" pitchFamily="34" charset="0"/>
              <a:buChar char="•"/>
            </a:pPr>
            <a:r>
              <a:rPr lang="en-US" sz="2000" dirty="0">
                <a:latin typeface="+mn-lt"/>
              </a:rPr>
              <a:t>First-term courses</a:t>
            </a:r>
          </a:p>
          <a:p>
            <a:pPr marL="760810" lvl="1" indent="-342900"/>
            <a:r>
              <a:rPr lang="en-US" sz="1800" dirty="0">
                <a:latin typeface="+mn-lt"/>
              </a:rPr>
              <a:t>Constitutional Law </a:t>
            </a:r>
          </a:p>
          <a:p>
            <a:pPr marL="760810" lvl="1" indent="-342900"/>
            <a:r>
              <a:rPr lang="en-US" sz="2000" dirty="0">
                <a:latin typeface="+mn-lt"/>
              </a:rPr>
              <a:t>Contracts </a:t>
            </a:r>
          </a:p>
          <a:p>
            <a:pPr marL="760810" lvl="1" indent="-342900"/>
            <a:r>
              <a:rPr lang="en-US" sz="2000" dirty="0">
                <a:latin typeface="+mn-lt"/>
              </a:rPr>
              <a:t>Procedure </a:t>
            </a:r>
          </a:p>
          <a:p>
            <a:pPr marL="760810" lvl="1" indent="-342900"/>
            <a:r>
              <a:rPr lang="en-US" sz="2000" dirty="0">
                <a:latin typeface="+mn-lt"/>
              </a:rPr>
              <a:t>Criminal Law &amp; Administration</a:t>
            </a:r>
          </a:p>
          <a:p>
            <a:pPr marL="285750" indent="-285750">
              <a:buFont typeface="Arial" panose="020B0604020202020204" pitchFamily="34" charset="0"/>
              <a:buChar char="•"/>
            </a:pPr>
            <a:r>
              <a:rPr lang="en-US" sz="2000" dirty="0">
                <a:latin typeface="+mn-lt"/>
              </a:rPr>
              <a:t>Torts and Regulation</a:t>
            </a:r>
          </a:p>
          <a:p>
            <a:pPr marL="285750" indent="-285750">
              <a:buFont typeface="Arial" panose="020B0604020202020204" pitchFamily="34" charset="0"/>
              <a:buChar char="•"/>
            </a:pPr>
            <a:r>
              <a:rPr lang="en-US" sz="2000" dirty="0">
                <a:latin typeface="+mn-lt"/>
              </a:rPr>
              <a:t>A course of at least two units satisfying the </a:t>
            </a:r>
            <a:r>
              <a:rPr lang="en-US" sz="2000" b="1" dirty="0">
                <a:latin typeface="+mn-lt"/>
              </a:rPr>
              <a:t>professional responsibility </a:t>
            </a:r>
            <a:r>
              <a:rPr lang="en-US" sz="2000" dirty="0">
                <a:latin typeface="+mn-lt"/>
              </a:rPr>
              <a:t>requirement</a:t>
            </a:r>
          </a:p>
          <a:p>
            <a:pPr marL="285750" indent="-285750">
              <a:buFont typeface="Arial" panose="020B0604020202020204" pitchFamily="34" charset="0"/>
              <a:buChar char="•"/>
            </a:pPr>
            <a:r>
              <a:rPr lang="en-US" sz="2000" dirty="0">
                <a:latin typeface="+mn-lt"/>
              </a:rPr>
              <a:t>Six units of coursework satisfying the </a:t>
            </a:r>
            <a:r>
              <a:rPr lang="en-US" sz="2000" b="1" dirty="0">
                <a:latin typeface="+mn-lt"/>
              </a:rPr>
              <a:t>experiential</a:t>
            </a:r>
            <a:r>
              <a:rPr lang="en-US" sz="2000" dirty="0">
                <a:latin typeface="+mn-lt"/>
              </a:rPr>
              <a:t> requirement</a:t>
            </a:r>
          </a:p>
          <a:p>
            <a:r>
              <a:rPr lang="en-US" sz="2000" i="1" dirty="0">
                <a:latin typeface="+mn-lt"/>
              </a:rPr>
              <a:t>For students matriculating Fall 2023 and later: </a:t>
            </a:r>
          </a:p>
          <a:p>
            <a:pPr marL="285750" indent="-285750">
              <a:buFont typeface="Arial" panose="020B0604020202020204" pitchFamily="34" charset="0"/>
              <a:buChar char="•"/>
            </a:pPr>
            <a:r>
              <a:rPr lang="en-US" sz="1400" dirty="0"/>
              <a:t>Educational experience on bias, cross-cultural competency, and racism (may be co-curricular)</a:t>
            </a:r>
          </a:p>
          <a:p>
            <a:endParaRPr lang="en-US" sz="2000" i="1" dirty="0">
              <a:latin typeface="+mn-lt"/>
            </a:endParaRPr>
          </a:p>
          <a:p>
            <a:endParaRPr lang="en-US" sz="2000" dirty="0">
              <a:latin typeface="+mn-lt"/>
            </a:endParaRP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a:t>
            </a:fld>
            <a:endParaRPr lang="en-US"/>
          </a:p>
        </p:txBody>
      </p:sp>
      <p:sp>
        <p:nvSpPr>
          <p:cNvPr id="5" name="Title 2">
            <a:extLst>
              <a:ext uri="{FF2B5EF4-FFF2-40B4-BE49-F238E27FC236}">
                <a16:creationId xmlns:a16="http://schemas.microsoft.com/office/drawing/2014/main" id="{D748F680-A901-EBE4-4EF8-E812183F6015}"/>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Required Courses</a:t>
            </a:r>
            <a:endParaRPr lang="en-US">
              <a:solidFill>
                <a:schemeClr val="bg1"/>
              </a:solidFill>
            </a:endParaRPr>
          </a:p>
        </p:txBody>
      </p:sp>
    </p:spTree>
    <p:extLst>
      <p:ext uri="{BB962C8B-B14F-4D97-AF65-F5344CB8AC3E}">
        <p14:creationId xmlns:p14="http://schemas.microsoft.com/office/powerpoint/2010/main" val="2182589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39</a:t>
            </a:fld>
            <a:endParaRPr lang="en-US"/>
          </a:p>
        </p:txBody>
      </p:sp>
      <p:pic>
        <p:nvPicPr>
          <p:cNvPr id="2" name="Picture 1" descr="Screenshot of Yale Hub homepage" title="Yale Hub">
            <a:extLst>
              <a:ext uri="{FF2B5EF4-FFF2-40B4-BE49-F238E27FC236}">
                <a16:creationId xmlns:a16="http://schemas.microsoft.com/office/drawing/2014/main" id="{8053A7B0-2FDE-46CF-9E43-CF72B8587AFE}"/>
              </a:ext>
            </a:extLst>
          </p:cNvPr>
          <p:cNvPicPr>
            <a:picLocks noChangeAspect="1"/>
          </p:cNvPicPr>
          <p:nvPr/>
        </p:nvPicPr>
        <p:blipFill>
          <a:blip r:embed="rId3"/>
          <a:stretch>
            <a:fillRect/>
          </a:stretch>
        </p:blipFill>
        <p:spPr>
          <a:xfrm>
            <a:off x="457201" y="1679803"/>
            <a:ext cx="8229600" cy="4021725"/>
          </a:xfrm>
          <a:prstGeom prst="rect">
            <a:avLst/>
          </a:prstGeom>
          <a:ln>
            <a:solidFill>
              <a:schemeClr val="bg1">
                <a:lumMod val="85000"/>
                <a:alpha val="50000"/>
              </a:schemeClr>
            </a:solidFill>
          </a:ln>
        </p:spPr>
      </p:pic>
      <p:pic>
        <p:nvPicPr>
          <p:cNvPr id="8" name="Picture 7" title="yls links in yale hub">
            <a:extLst>
              <a:ext uri="{FF2B5EF4-FFF2-40B4-BE49-F238E27FC236}">
                <a16:creationId xmlns:a16="http://schemas.microsoft.com/office/drawing/2014/main" id="{EE08DB45-7AAE-ACB0-AA9A-0FD1DCB1B4BA}"/>
              </a:ext>
            </a:extLst>
          </p:cNvPr>
          <p:cNvPicPr>
            <a:picLocks noChangeAspect="1"/>
          </p:cNvPicPr>
          <p:nvPr/>
        </p:nvPicPr>
        <p:blipFill>
          <a:blip r:embed="rId4"/>
          <a:stretch>
            <a:fillRect/>
          </a:stretch>
        </p:blipFill>
        <p:spPr>
          <a:xfrm>
            <a:off x="5029200" y="1417197"/>
            <a:ext cx="2924274" cy="2490562"/>
          </a:xfrm>
          <a:prstGeom prst="rect">
            <a:avLst/>
          </a:prstGeom>
        </p:spPr>
      </p:pic>
      <p:sp>
        <p:nvSpPr>
          <p:cNvPr id="6" name="Title 2">
            <a:extLst>
              <a:ext uri="{FF2B5EF4-FFF2-40B4-BE49-F238E27FC236}">
                <a16:creationId xmlns:a16="http://schemas.microsoft.com/office/drawing/2014/main" id="{70101E06-3DB2-A193-7D78-679F76467BBB}"/>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Yale Hub | </a:t>
            </a:r>
            <a:r>
              <a:rPr lang="en-US" sz="3200">
                <a:solidFill>
                  <a:schemeClr val="bg1"/>
                </a:solidFill>
                <a:latin typeface="+mj-lt"/>
              </a:rPr>
              <a:t>yub.yale.edu</a:t>
            </a:r>
            <a:endParaRPr lang="en-US">
              <a:solidFill>
                <a:schemeClr val="bg1"/>
              </a:solidFill>
            </a:endParaRPr>
          </a:p>
        </p:txBody>
      </p:sp>
    </p:spTree>
    <p:extLst>
      <p:ext uri="{BB962C8B-B14F-4D97-AF65-F5344CB8AC3E}">
        <p14:creationId xmlns:p14="http://schemas.microsoft.com/office/powerpoint/2010/main" val="2803906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40</a:t>
            </a:fld>
            <a:endParaRPr lang="en-US"/>
          </a:p>
        </p:txBody>
      </p:sp>
      <p:sp>
        <p:nvSpPr>
          <p:cNvPr id="5" name="Title 2">
            <a:extLst>
              <a:ext uri="{FF2B5EF4-FFF2-40B4-BE49-F238E27FC236}">
                <a16:creationId xmlns:a16="http://schemas.microsoft.com/office/drawing/2014/main" id="{1F2DF1D8-EA1C-4778-D9AC-3831EAE2794A}"/>
              </a:ext>
            </a:extLst>
          </p:cNvPr>
          <p:cNvSpPr>
            <a:spLocks noGrp="1"/>
          </p:cNvSpPr>
          <p:nvPr>
            <p:ph type="title"/>
          </p:nvPr>
        </p:nvSpPr>
        <p:spPr>
          <a:xfrm>
            <a:off x="0" y="1"/>
            <a:ext cx="9144000" cy="974178"/>
          </a:xfrm>
          <a:solidFill>
            <a:schemeClr val="tx2"/>
          </a:solidFill>
        </p:spPr>
        <p:txBody>
          <a:bodyPr/>
          <a:lstStyle/>
          <a:p>
            <a:r>
              <a:rPr lang="en-US">
                <a:solidFill>
                  <a:schemeClr val="bg1"/>
                </a:solidFill>
              </a:rPr>
              <a:t>     Degree Audit | </a:t>
            </a:r>
            <a:r>
              <a:rPr lang="en-US" sz="3200">
                <a:solidFill>
                  <a:schemeClr val="bg1"/>
                </a:solidFill>
                <a:latin typeface="+mj-lt"/>
              </a:rPr>
              <a:t>degreeaudit.yale.edu</a:t>
            </a:r>
            <a:endParaRPr lang="en-US">
              <a:solidFill>
                <a:schemeClr val="bg1"/>
              </a:solidFill>
            </a:endParaRPr>
          </a:p>
        </p:txBody>
      </p:sp>
      <p:pic>
        <p:nvPicPr>
          <p:cNvPr id="3" name="Picture 2">
            <a:extLst>
              <a:ext uri="{FF2B5EF4-FFF2-40B4-BE49-F238E27FC236}">
                <a16:creationId xmlns:a16="http://schemas.microsoft.com/office/drawing/2014/main" id="{F996D9D0-1CC6-DA42-E39B-CE63729AB748}"/>
              </a:ext>
            </a:extLst>
          </p:cNvPr>
          <p:cNvPicPr>
            <a:picLocks noChangeAspect="1"/>
          </p:cNvPicPr>
          <p:nvPr/>
        </p:nvPicPr>
        <p:blipFill>
          <a:blip r:embed="rId3"/>
          <a:stretch>
            <a:fillRect/>
          </a:stretch>
        </p:blipFill>
        <p:spPr>
          <a:xfrm>
            <a:off x="2085636" y="1181008"/>
            <a:ext cx="4972728" cy="5006710"/>
          </a:xfrm>
          <a:prstGeom prst="rect">
            <a:avLst/>
          </a:prstGeom>
          <a:ln w="3175">
            <a:solidFill>
              <a:schemeClr val="tx1"/>
            </a:solidFill>
          </a:ln>
        </p:spPr>
      </p:pic>
    </p:spTree>
    <p:extLst>
      <p:ext uri="{BB962C8B-B14F-4D97-AF65-F5344CB8AC3E}">
        <p14:creationId xmlns:p14="http://schemas.microsoft.com/office/powerpoint/2010/main" val="49059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41</a:t>
            </a:fld>
            <a:endParaRPr lang="en-US"/>
          </a:p>
        </p:txBody>
      </p:sp>
      <p:sp>
        <p:nvSpPr>
          <p:cNvPr id="2" name="Content Placeholder 2" title="ordering transcript screenshots">
            <a:extLst>
              <a:ext uri="{FF2B5EF4-FFF2-40B4-BE49-F238E27FC236}">
                <a16:creationId xmlns:a16="http://schemas.microsoft.com/office/drawing/2014/main" id="{94303F92-04AF-0BFF-83E1-8F5D7AD012F0}"/>
              </a:ext>
            </a:extLst>
          </p:cNvPr>
          <p:cNvSpPr txBox="1">
            <a:spLocks/>
          </p:cNvSpPr>
          <p:nvPr/>
        </p:nvSpPr>
        <p:spPr>
          <a:xfrm>
            <a:off x="457200" y="1600200"/>
            <a:ext cx="8229600" cy="4525963"/>
          </a:xfrm>
          <a:prstGeom prst="rect">
            <a:avLst/>
          </a:prstGeom>
        </p:spPr>
        <p:txBody>
          <a:bodyPr/>
          <a:lstStyle>
            <a:lvl1pPr algn="l" defTabSz="514350" rtl="0" eaLnBrk="1" fontAlgn="base" hangingPunct="1">
              <a:lnSpc>
                <a:spcPct val="120000"/>
              </a:lnSpc>
              <a:spcBef>
                <a:spcPts val="563"/>
              </a:spcBef>
              <a:spcAft>
                <a:spcPct val="0"/>
              </a:spcAft>
              <a:buFont typeface="Arial" panose="020B0604020202020204" pitchFamily="34" charset="0"/>
              <a:defRPr sz="1800" i="0" kern="1200">
                <a:solidFill>
                  <a:schemeClr val="tx2"/>
                </a:solidFill>
                <a:latin typeface="Microsoft Sans Serif" panose="020B0604020202020204" pitchFamily="34" charset="0"/>
                <a:ea typeface="+mn-ea"/>
                <a:cs typeface="Microsoft Sans Serif" panose="020B0604020202020204" pitchFamily="34" charset="0"/>
              </a:defRPr>
            </a:lvl1pPr>
            <a:lvl2pPr marL="41791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2pPr>
            <a:lvl3pPr marL="67508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3pPr>
            <a:lvl4pPr marL="932260"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4pPr>
            <a:lvl5pPr marL="1189435" indent="-160735" algn="l" defTabSz="514350" rtl="0" eaLnBrk="1" fontAlgn="base" hangingPunct="1">
              <a:lnSpc>
                <a:spcPct val="120000"/>
              </a:lnSpc>
              <a:spcBef>
                <a:spcPts val="281"/>
              </a:spcBef>
              <a:spcAft>
                <a:spcPct val="0"/>
              </a:spcAft>
              <a:buSzPct val="100000"/>
              <a:buFont typeface="Arial" panose="020B0604020202020204" pitchFamily="34" charset="0"/>
              <a:buChar char="•"/>
              <a:defRPr sz="1050" i="0" kern="1200">
                <a:solidFill>
                  <a:schemeClr val="tx2"/>
                </a:solidFill>
                <a:latin typeface="Microsoft Sans Serif" panose="020B0604020202020204" pitchFamily="34" charset="0"/>
                <a:ea typeface="+mn-ea"/>
                <a:cs typeface="Microsoft Sans Serif"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a:p>
        </p:txBody>
      </p:sp>
      <p:pic>
        <p:nvPicPr>
          <p:cNvPr id="6" name="Picture 5" title="YLS transcript ordering site splashpage">
            <a:extLst>
              <a:ext uri="{FF2B5EF4-FFF2-40B4-BE49-F238E27FC236}">
                <a16:creationId xmlns:a16="http://schemas.microsoft.com/office/drawing/2014/main" id="{50323D52-5961-9248-BBCD-7CBA1C6E6F9A}"/>
              </a:ext>
            </a:extLst>
          </p:cNvPr>
          <p:cNvPicPr>
            <a:picLocks noChangeAspect="1"/>
          </p:cNvPicPr>
          <p:nvPr/>
        </p:nvPicPr>
        <p:blipFill>
          <a:blip r:embed="rId3"/>
          <a:stretch>
            <a:fillRect/>
          </a:stretch>
        </p:blipFill>
        <p:spPr>
          <a:xfrm>
            <a:off x="609600" y="1905000"/>
            <a:ext cx="5591418" cy="2266791"/>
          </a:xfrm>
          <a:prstGeom prst="rect">
            <a:avLst/>
          </a:prstGeom>
        </p:spPr>
      </p:pic>
      <p:pic>
        <p:nvPicPr>
          <p:cNvPr id="8" name="Picture 7" descr="Parchment login screen from Parchment  website">
            <a:extLst>
              <a:ext uri="{FF2B5EF4-FFF2-40B4-BE49-F238E27FC236}">
                <a16:creationId xmlns:a16="http://schemas.microsoft.com/office/drawing/2014/main" id="{59877B48-E9D4-183B-7D3C-0626448B9074}"/>
              </a:ext>
            </a:extLst>
          </p:cNvPr>
          <p:cNvPicPr>
            <a:picLocks noChangeAspect="1"/>
          </p:cNvPicPr>
          <p:nvPr/>
        </p:nvPicPr>
        <p:blipFill>
          <a:blip r:embed="rId4"/>
          <a:stretch>
            <a:fillRect/>
          </a:stretch>
        </p:blipFill>
        <p:spPr>
          <a:xfrm>
            <a:off x="5067350" y="2697163"/>
            <a:ext cx="3629532" cy="3733800"/>
          </a:xfrm>
          <a:prstGeom prst="rect">
            <a:avLst/>
          </a:prstGeom>
          <a:ln>
            <a:solidFill>
              <a:schemeClr val="tx2"/>
            </a:solidFill>
          </a:ln>
        </p:spPr>
      </p:pic>
      <p:sp>
        <p:nvSpPr>
          <p:cNvPr id="5" name="Title 2">
            <a:extLst>
              <a:ext uri="{FF2B5EF4-FFF2-40B4-BE49-F238E27FC236}">
                <a16:creationId xmlns:a16="http://schemas.microsoft.com/office/drawing/2014/main" id="{8F2C9B60-EEE9-EDDD-0DB0-03607F502A9D}"/>
              </a:ext>
            </a:extLst>
          </p:cNvPr>
          <p:cNvSpPr txBox="1">
            <a:spLocks/>
          </p:cNvSpPr>
          <p:nvPr/>
        </p:nvSpPr>
        <p:spPr bwMode="auto">
          <a:xfrm>
            <a:off x="0" y="0"/>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a:solidFill>
                  <a:schemeClr val="bg1"/>
                </a:solidFill>
              </a:rPr>
              <a:t>     Ordering Transcripts | </a:t>
            </a:r>
            <a:r>
              <a:rPr lang="en-US">
                <a:solidFill>
                  <a:schemeClr val="bg1"/>
                </a:solidFill>
                <a:latin typeface="+mj-lt"/>
              </a:rPr>
              <a:t>transcript.law.yale.edu</a:t>
            </a:r>
            <a:endParaRPr lang="en-US">
              <a:solidFill>
                <a:schemeClr val="bg1"/>
              </a:solidFill>
            </a:endParaRPr>
          </a:p>
        </p:txBody>
      </p:sp>
    </p:spTree>
    <p:extLst>
      <p:ext uri="{BB962C8B-B14F-4D97-AF65-F5344CB8AC3E}">
        <p14:creationId xmlns:p14="http://schemas.microsoft.com/office/powerpoint/2010/main" val="383913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3E45-BDB5-4D45-99EA-A338F1B8D7F0}"/>
              </a:ext>
            </a:extLst>
          </p:cNvPr>
          <p:cNvSpPr>
            <a:spLocks noGrp="1"/>
          </p:cNvSpPr>
          <p:nvPr>
            <p:ph type="title"/>
          </p:nvPr>
        </p:nvSpPr>
        <p:spPr>
          <a:xfrm>
            <a:off x="10886" y="3124200"/>
            <a:ext cx="8382000" cy="1342644"/>
          </a:xfrm>
        </p:spPr>
        <p:txBody>
          <a:bodyPr/>
          <a:lstStyle/>
          <a:p>
            <a:r>
              <a:rPr lang="en-US" sz="4400"/>
              <a:t>	Questions?</a:t>
            </a:r>
            <a:br>
              <a:rPr lang="en-US" sz="4400"/>
            </a:br>
            <a:br>
              <a:rPr lang="en-US"/>
            </a:br>
            <a:r>
              <a:rPr lang="en-US"/>
              <a:t>	</a:t>
            </a:r>
            <a:r>
              <a:rPr lang="en-US" sz="4400"/>
              <a:t>registrar.law@yale.edu</a:t>
            </a:r>
          </a:p>
        </p:txBody>
      </p:sp>
    </p:spTree>
    <p:extLst>
      <p:ext uri="{BB962C8B-B14F-4D97-AF65-F5344CB8AC3E}">
        <p14:creationId xmlns:p14="http://schemas.microsoft.com/office/powerpoint/2010/main" val="11044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a:xfrm>
            <a:off x="533400" y="1328197"/>
            <a:ext cx="7154862" cy="4351338"/>
          </a:xfrm>
        </p:spPr>
        <p:txBody>
          <a:bodyPr/>
          <a:lstStyle/>
          <a:p>
            <a:pPr marL="342900" indent="-342900">
              <a:buFont typeface="Arial" panose="020B0604020202020204" pitchFamily="34" charset="0"/>
              <a:buChar char="•"/>
            </a:pPr>
            <a:r>
              <a:rPr lang="en-US" sz="2000">
                <a:latin typeface="+mn-lt"/>
              </a:rPr>
              <a:t>SAW and Substantial papers:</a:t>
            </a:r>
          </a:p>
          <a:p>
            <a:pPr marL="760810" lvl="1" indent="-342900"/>
            <a:r>
              <a:rPr lang="en-US" sz="1800">
                <a:latin typeface="+mn-lt"/>
              </a:rPr>
              <a:t>Must be written for a course or supervised research</a:t>
            </a:r>
          </a:p>
          <a:p>
            <a:pPr marL="760810" lvl="1" indent="-342900"/>
            <a:r>
              <a:rPr lang="en-US" sz="1800">
                <a:latin typeface="+mn-lt"/>
                <a:hlinkClick r:id="rId3"/>
              </a:rPr>
              <a:t>Faculty title determines supervision</a:t>
            </a:r>
            <a:endParaRPr lang="en-US" sz="1800">
              <a:latin typeface="+mn-lt"/>
            </a:endParaRPr>
          </a:p>
          <a:p>
            <a:pPr marL="285750" indent="-285750">
              <a:buFont typeface="Arial" panose="020B0604020202020204" pitchFamily="34" charset="0"/>
              <a:buChar char="•"/>
            </a:pPr>
            <a:r>
              <a:rPr lang="en-US" sz="2000">
                <a:latin typeface="+mn-lt"/>
              </a:rPr>
              <a:t>Substantial Paper</a:t>
            </a:r>
          </a:p>
          <a:p>
            <a:pPr marL="703660" lvl="1" indent="-285750"/>
            <a:r>
              <a:rPr lang="en-US" sz="1800">
                <a:latin typeface="+mn-lt"/>
              </a:rPr>
              <a:t>Minimum 2 units</a:t>
            </a:r>
          </a:p>
          <a:p>
            <a:pPr marL="703660" lvl="1" indent="-285750"/>
            <a:r>
              <a:rPr lang="en-US" sz="1800">
                <a:latin typeface="+mn-lt"/>
              </a:rPr>
              <a:t>May be graded CR/F</a:t>
            </a:r>
          </a:p>
          <a:p>
            <a:pPr marL="285750" indent="-285750">
              <a:buFont typeface="Arial" panose="020B0604020202020204" pitchFamily="34" charset="0"/>
              <a:buChar char="•"/>
            </a:pPr>
            <a:r>
              <a:rPr lang="en-US" sz="2000">
                <a:latin typeface="+mn-lt"/>
              </a:rPr>
              <a:t>Supervised Analytic Writing Paper</a:t>
            </a:r>
          </a:p>
          <a:p>
            <a:pPr marL="703660" lvl="1" indent="-285750"/>
            <a:r>
              <a:rPr lang="en-US" sz="1800">
                <a:latin typeface="+mn-lt"/>
              </a:rPr>
              <a:t>Minimum 3 graded units</a:t>
            </a:r>
          </a:p>
          <a:p>
            <a:pPr marL="703660" lvl="1" indent="-285750"/>
            <a:r>
              <a:rPr lang="en-US" sz="1800">
                <a:latin typeface="+mn-lt"/>
              </a:rPr>
              <a:t>Grade of Pass or higher</a:t>
            </a: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4</a:t>
            </a:fld>
            <a:endParaRPr lang="en-US"/>
          </a:p>
        </p:txBody>
      </p:sp>
      <p:sp>
        <p:nvSpPr>
          <p:cNvPr id="5" name="Title 2">
            <a:extLst>
              <a:ext uri="{FF2B5EF4-FFF2-40B4-BE49-F238E27FC236}">
                <a16:creationId xmlns:a16="http://schemas.microsoft.com/office/drawing/2014/main" id="{7230F138-31F4-55F1-8ECB-09DFA7ADD057}"/>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Writing Requirements</a:t>
            </a:r>
            <a:endParaRPr lang="en-US">
              <a:solidFill>
                <a:schemeClr val="bg1"/>
              </a:solidFill>
            </a:endParaRPr>
          </a:p>
        </p:txBody>
      </p:sp>
    </p:spTree>
    <p:extLst>
      <p:ext uri="{BB962C8B-B14F-4D97-AF65-F5344CB8AC3E}">
        <p14:creationId xmlns:p14="http://schemas.microsoft.com/office/powerpoint/2010/main" val="236643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a:xfrm>
            <a:off x="485775" y="1253331"/>
            <a:ext cx="8172450" cy="4351338"/>
          </a:xfrm>
        </p:spPr>
        <p:txBody>
          <a:bodyPr/>
          <a:lstStyle/>
          <a:p>
            <a:r>
              <a:rPr lang="en-US" sz="2000">
                <a:latin typeface="+mn-lt"/>
              </a:rPr>
              <a:t>One paper must be graded and certified before you may return to YLS for your penultimate term</a:t>
            </a:r>
            <a:br>
              <a:rPr lang="en-US" sz="2000">
                <a:latin typeface="+mn-lt"/>
              </a:rPr>
            </a:br>
            <a:endParaRPr lang="en-US" sz="2000">
              <a:latin typeface="+mn-lt"/>
            </a:endParaRPr>
          </a:p>
          <a:p>
            <a:r>
              <a:rPr lang="en-US" sz="2000">
                <a:latin typeface="+mn-lt"/>
              </a:rPr>
              <a:t>August 1</a:t>
            </a:r>
            <a:r>
              <a:rPr lang="en-US" sz="2000" baseline="30000">
                <a:latin typeface="+mn-lt"/>
              </a:rPr>
              <a:t>st </a:t>
            </a:r>
          </a:p>
          <a:p>
            <a:pPr lvl="1"/>
            <a:r>
              <a:rPr lang="en-US" sz="2000">
                <a:latin typeface="+mn-lt"/>
              </a:rPr>
              <a:t>Except for joint-degree and off-cycle students</a:t>
            </a:r>
          </a:p>
          <a:p>
            <a:endParaRPr lang="en-US" sz="2000">
              <a:latin typeface="+mn-lt"/>
            </a:endParaRP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5</a:t>
            </a:fld>
            <a:endParaRPr lang="en-US"/>
          </a:p>
        </p:txBody>
      </p:sp>
      <p:sp>
        <p:nvSpPr>
          <p:cNvPr id="5" name="Title 2">
            <a:extLst>
              <a:ext uri="{FF2B5EF4-FFF2-40B4-BE49-F238E27FC236}">
                <a16:creationId xmlns:a16="http://schemas.microsoft.com/office/drawing/2014/main" id="{A6BEF6F9-E192-D7D9-0639-B2E9191A31E2}"/>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Fifth-Term Writing Requirement</a:t>
            </a:r>
            <a:endParaRPr lang="en-US">
              <a:solidFill>
                <a:schemeClr val="bg1"/>
              </a:solidFill>
            </a:endParaRPr>
          </a:p>
        </p:txBody>
      </p:sp>
    </p:spTree>
    <p:extLst>
      <p:ext uri="{BB962C8B-B14F-4D97-AF65-F5344CB8AC3E}">
        <p14:creationId xmlns:p14="http://schemas.microsoft.com/office/powerpoint/2010/main" val="399778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p:txBody>
          <a:bodyPr/>
          <a:lstStyle/>
          <a:p>
            <a:endParaRPr lang="en-US" sz="2000">
              <a:latin typeface="+mn-lt"/>
            </a:endParaRPr>
          </a:p>
          <a:p>
            <a:pPr marL="342900" indent="-342900">
              <a:buFont typeface="Arial" panose="020B0604020202020204" pitchFamily="34" charset="0"/>
              <a:buChar char="•"/>
            </a:pPr>
            <a:r>
              <a:rPr lang="en-US" sz="2000">
                <a:latin typeface="+mn-lt"/>
              </a:rPr>
              <a:t>You may not use a course to satisfy more than one YLS graduation requirement</a:t>
            </a:r>
          </a:p>
          <a:p>
            <a:pPr marL="760810" lvl="1" indent="-342900"/>
            <a:r>
              <a:rPr lang="en-US" sz="1800">
                <a:latin typeface="+mn-lt"/>
              </a:rPr>
              <a:t>Experiential units</a:t>
            </a:r>
          </a:p>
          <a:p>
            <a:pPr marL="760810" lvl="1" indent="-342900"/>
            <a:r>
              <a:rPr lang="en-US" sz="2000">
                <a:latin typeface="+mn-lt"/>
              </a:rPr>
              <a:t>Professional Responsibility</a:t>
            </a:r>
          </a:p>
          <a:p>
            <a:pPr marL="760810" lvl="1" indent="-342900"/>
            <a:r>
              <a:rPr lang="en-US" sz="2000">
                <a:latin typeface="+mn-lt"/>
              </a:rPr>
              <a:t>Substantial Paper</a:t>
            </a:r>
          </a:p>
          <a:p>
            <a:pPr marL="760810" lvl="1" indent="-342900"/>
            <a:r>
              <a:rPr lang="en-US" sz="2000">
                <a:latin typeface="+mn-lt"/>
              </a:rPr>
              <a:t>Supervised Analytic Writing</a:t>
            </a:r>
          </a:p>
          <a:p>
            <a:pPr marL="342900" indent="-342900">
              <a:buFont typeface="Arial" panose="020B0604020202020204" pitchFamily="34" charset="0"/>
              <a:buChar char="•"/>
            </a:pPr>
            <a:r>
              <a:rPr lang="en-US" sz="2000">
                <a:latin typeface="+mn-lt"/>
              </a:rPr>
              <a:t>Clinical seminar + fieldwork = a course</a:t>
            </a:r>
          </a:p>
          <a:p>
            <a:endParaRPr lang="en-US" sz="2000">
              <a:latin typeface="+mn-lt"/>
            </a:endParaRP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6</a:t>
            </a:fld>
            <a:endParaRPr lang="en-US"/>
          </a:p>
        </p:txBody>
      </p:sp>
      <p:sp>
        <p:nvSpPr>
          <p:cNvPr id="5" name="Title 2">
            <a:extLst>
              <a:ext uri="{FF2B5EF4-FFF2-40B4-BE49-F238E27FC236}">
                <a16:creationId xmlns:a16="http://schemas.microsoft.com/office/drawing/2014/main" id="{A9CDD38B-3425-7933-621C-F12B772A30B8}"/>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ABA Standard 303-1</a:t>
            </a:r>
            <a:endParaRPr lang="en-US">
              <a:solidFill>
                <a:schemeClr val="bg1"/>
              </a:solidFill>
            </a:endParaRPr>
          </a:p>
        </p:txBody>
      </p:sp>
    </p:spTree>
    <p:extLst>
      <p:ext uri="{BB962C8B-B14F-4D97-AF65-F5344CB8AC3E}">
        <p14:creationId xmlns:p14="http://schemas.microsoft.com/office/powerpoint/2010/main" val="299665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2E31-DE40-0046-9F44-00AB52329B0B}"/>
              </a:ext>
            </a:extLst>
          </p:cNvPr>
          <p:cNvSpPr>
            <a:spLocks noGrp="1"/>
          </p:cNvSpPr>
          <p:nvPr>
            <p:ph type="body" sz="quarter" idx="4294967295"/>
          </p:nvPr>
        </p:nvSpPr>
        <p:spPr>
          <a:xfrm>
            <a:off x="533400" y="974179"/>
            <a:ext cx="8001000" cy="4351338"/>
          </a:xfrm>
        </p:spPr>
        <p:txBody>
          <a:bodyPr/>
          <a:lstStyle/>
          <a:p>
            <a:pPr marL="342900" indent="-342900">
              <a:buFont typeface="Arial" panose="020B0604020202020204" pitchFamily="34" charset="0"/>
              <a:buChar char="•"/>
            </a:pPr>
            <a:endParaRPr lang="en-US" sz="2000">
              <a:latin typeface="+mn-lt"/>
            </a:endParaRPr>
          </a:p>
          <a:p>
            <a:pPr marL="342900" indent="-342900">
              <a:buFont typeface="Arial" panose="020B0604020202020204" pitchFamily="34" charset="0"/>
              <a:buChar char="•"/>
            </a:pPr>
            <a:r>
              <a:rPr lang="en-US" sz="2000">
                <a:latin typeface="+mn-lt"/>
              </a:rPr>
              <a:t>Review requirements on </a:t>
            </a:r>
            <a:r>
              <a:rPr lang="en-US" sz="2000" err="1">
                <a:latin typeface="+mn-lt"/>
                <a:hlinkClick r:id="rId3"/>
              </a:rPr>
              <a:t>YLS:Courses</a:t>
            </a:r>
            <a:endParaRPr lang="en-US" sz="2000">
              <a:latin typeface="+mn-lt"/>
            </a:endParaRPr>
          </a:p>
          <a:p>
            <a:pPr marL="342900" indent="-342900">
              <a:buFont typeface="Arial" panose="020B0604020202020204" pitchFamily="34" charset="0"/>
              <a:buChar char="•"/>
            </a:pPr>
            <a:r>
              <a:rPr lang="en-US" sz="2000">
                <a:latin typeface="+mn-lt"/>
              </a:rPr>
              <a:t>Review your </a:t>
            </a:r>
            <a:r>
              <a:rPr lang="en-US" sz="2000">
                <a:latin typeface="+mn-lt"/>
                <a:hlinkClick r:id="rId4"/>
              </a:rPr>
              <a:t>Degree Audit</a:t>
            </a:r>
            <a:endParaRPr lang="en-US" sz="2000">
              <a:latin typeface="+mn-lt"/>
            </a:endParaRPr>
          </a:p>
          <a:p>
            <a:pPr marL="342900" indent="-342900">
              <a:buFont typeface="Arial" panose="020B0604020202020204" pitchFamily="34" charset="0"/>
              <a:buChar char="•"/>
            </a:pPr>
            <a:r>
              <a:rPr lang="en-US" sz="2000">
                <a:latin typeface="+mn-lt"/>
              </a:rPr>
              <a:t>For example:</a:t>
            </a:r>
          </a:p>
          <a:p>
            <a:pPr marL="760810" lvl="1" indent="-342900"/>
            <a:r>
              <a:rPr lang="en-US" sz="1800">
                <a:latin typeface="+mn-lt"/>
              </a:rPr>
              <a:t>Clinical fieldwork and seminar units</a:t>
            </a:r>
          </a:p>
          <a:p>
            <a:pPr marL="342900" indent="-342900">
              <a:buFont typeface="Arial" panose="020B0604020202020204" pitchFamily="34" charset="0"/>
              <a:buChar char="•"/>
            </a:pPr>
            <a:endParaRPr lang="en-US" sz="2000">
              <a:latin typeface="+mn-lt"/>
            </a:endParaRPr>
          </a:p>
        </p:txBody>
      </p:sp>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7</a:t>
            </a:fld>
            <a:endParaRPr lang="en-US"/>
          </a:p>
        </p:txBody>
      </p:sp>
      <p:sp>
        <p:nvSpPr>
          <p:cNvPr id="5" name="Title 2">
            <a:extLst>
              <a:ext uri="{FF2B5EF4-FFF2-40B4-BE49-F238E27FC236}">
                <a16:creationId xmlns:a16="http://schemas.microsoft.com/office/drawing/2014/main" id="{5C9C5846-03DD-3A10-4E7E-557FECBB5B76}"/>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dirty="0">
                <a:solidFill>
                  <a:schemeClr val="bg1"/>
                </a:solidFill>
              </a:rPr>
              <a:t>	Keep in Mind…</a:t>
            </a:r>
            <a:endParaRPr lang="en-US" dirty="0">
              <a:solidFill>
                <a:schemeClr val="bg1"/>
              </a:solidFill>
            </a:endParaRPr>
          </a:p>
        </p:txBody>
      </p:sp>
    </p:spTree>
    <p:extLst>
      <p:ext uri="{BB962C8B-B14F-4D97-AF65-F5344CB8AC3E}">
        <p14:creationId xmlns:p14="http://schemas.microsoft.com/office/powerpoint/2010/main" val="315540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476BC-64FC-1842-9F75-E59AF1114419}"/>
              </a:ext>
            </a:extLst>
          </p:cNvPr>
          <p:cNvSpPr>
            <a:spLocks noGrp="1"/>
          </p:cNvSpPr>
          <p:nvPr>
            <p:ph type="sldNum" sz="quarter" idx="10"/>
          </p:nvPr>
        </p:nvSpPr>
        <p:spPr/>
        <p:txBody>
          <a:bodyPr/>
          <a:lstStyle/>
          <a:p>
            <a:pPr>
              <a:defRPr/>
            </a:pPr>
            <a:fld id="{5A0BCCF5-4884-6E4B-9EA1-561DD01E3524}" type="slidenum">
              <a:rPr lang="en-US" smtClean="0"/>
              <a:pPr>
                <a:defRPr/>
              </a:pPr>
              <a:t>8</a:t>
            </a:fld>
            <a:endParaRPr lang="en-US"/>
          </a:p>
        </p:txBody>
      </p:sp>
      <p:graphicFrame>
        <p:nvGraphicFramePr>
          <p:cNvPr id="5" name="Content Placeholder 3" descr="timeline of spring course selection with arrow" title="spring registration timeline">
            <a:extLst>
              <a:ext uri="{FF2B5EF4-FFF2-40B4-BE49-F238E27FC236}">
                <a16:creationId xmlns:a16="http://schemas.microsoft.com/office/drawing/2014/main" id="{D7F7F5C5-E9D0-397A-4C87-4159F74E0A67}"/>
              </a:ext>
            </a:extLst>
          </p:cNvPr>
          <p:cNvGraphicFramePr>
            <a:graphicFrameLocks/>
          </p:cNvGraphicFramePr>
          <p:nvPr/>
        </p:nvGraphicFramePr>
        <p:xfrm>
          <a:off x="119406" y="838200"/>
          <a:ext cx="8991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DD4680ED-385E-5CCF-7C8E-B5B6C39292F8}"/>
              </a:ext>
            </a:extLst>
          </p:cNvPr>
          <p:cNvSpPr txBox="1">
            <a:spLocks/>
          </p:cNvSpPr>
          <p:nvPr/>
        </p:nvSpPr>
        <p:spPr bwMode="auto">
          <a:xfrm>
            <a:off x="0" y="1"/>
            <a:ext cx="9144000" cy="9741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514350" rtl="0" eaLnBrk="1" fontAlgn="base" hangingPunct="1">
              <a:spcBef>
                <a:spcPts val="563"/>
              </a:spcBef>
              <a:spcAft>
                <a:spcPct val="0"/>
              </a:spcAft>
              <a:defRPr sz="3200" b="0" kern="1200">
                <a:solidFill>
                  <a:schemeClr val="tx2"/>
                </a:solidFill>
                <a:latin typeface="YaleNew" panose="02000602050000020003" pitchFamily="2" charset="77"/>
                <a:ea typeface="+mj-ea"/>
                <a:cs typeface="Microsoft Sans Serif" panose="020B0604020202020204" pitchFamily="34" charset="0"/>
              </a:defRPr>
            </a:lvl1pPr>
            <a:lvl2pPr algn="l" defTabSz="514350" rtl="0" eaLnBrk="1" fontAlgn="base" hangingPunct="1">
              <a:spcBef>
                <a:spcPts val="563"/>
              </a:spcBef>
              <a:spcAft>
                <a:spcPct val="0"/>
              </a:spcAft>
              <a:defRPr sz="1650" b="1">
                <a:solidFill>
                  <a:schemeClr val="tx1"/>
                </a:solidFill>
                <a:latin typeface="Arial" charset="0"/>
              </a:defRPr>
            </a:lvl2pPr>
            <a:lvl3pPr algn="l" defTabSz="514350" rtl="0" eaLnBrk="1" fontAlgn="base" hangingPunct="1">
              <a:spcBef>
                <a:spcPts val="563"/>
              </a:spcBef>
              <a:spcAft>
                <a:spcPct val="0"/>
              </a:spcAft>
              <a:defRPr sz="1650" b="1">
                <a:solidFill>
                  <a:schemeClr val="tx1"/>
                </a:solidFill>
                <a:latin typeface="Arial" charset="0"/>
              </a:defRPr>
            </a:lvl3pPr>
            <a:lvl4pPr algn="l" defTabSz="514350" rtl="0" eaLnBrk="1" fontAlgn="base" hangingPunct="1">
              <a:spcBef>
                <a:spcPts val="563"/>
              </a:spcBef>
              <a:spcAft>
                <a:spcPct val="0"/>
              </a:spcAft>
              <a:defRPr sz="1650" b="1">
                <a:solidFill>
                  <a:schemeClr val="tx1"/>
                </a:solidFill>
                <a:latin typeface="Arial" charset="0"/>
              </a:defRPr>
            </a:lvl4pPr>
            <a:lvl5pPr algn="l" defTabSz="514350" rtl="0" eaLnBrk="1" fontAlgn="base" hangingPunct="1">
              <a:spcBef>
                <a:spcPts val="563"/>
              </a:spcBef>
              <a:spcAft>
                <a:spcPct val="0"/>
              </a:spcAft>
              <a:defRPr sz="1650" b="1">
                <a:solidFill>
                  <a:schemeClr val="tx1"/>
                </a:solidFill>
                <a:latin typeface="Arial" charset="0"/>
              </a:defRPr>
            </a:lvl5pPr>
            <a:lvl6pPr marL="342900" algn="l" defTabSz="514350" rtl="0" eaLnBrk="1" fontAlgn="base" hangingPunct="1">
              <a:spcBef>
                <a:spcPts val="563"/>
              </a:spcBef>
              <a:spcAft>
                <a:spcPct val="0"/>
              </a:spcAft>
              <a:defRPr sz="1650" b="1">
                <a:solidFill>
                  <a:schemeClr val="tx1"/>
                </a:solidFill>
                <a:latin typeface="Arial" charset="0"/>
              </a:defRPr>
            </a:lvl6pPr>
            <a:lvl7pPr marL="685800" algn="l" defTabSz="514350" rtl="0" eaLnBrk="1" fontAlgn="base" hangingPunct="1">
              <a:spcBef>
                <a:spcPts val="563"/>
              </a:spcBef>
              <a:spcAft>
                <a:spcPct val="0"/>
              </a:spcAft>
              <a:defRPr sz="1650" b="1">
                <a:solidFill>
                  <a:schemeClr val="tx1"/>
                </a:solidFill>
                <a:latin typeface="Arial" charset="0"/>
              </a:defRPr>
            </a:lvl7pPr>
            <a:lvl8pPr marL="1028700" algn="l" defTabSz="514350" rtl="0" eaLnBrk="1" fontAlgn="base" hangingPunct="1">
              <a:spcBef>
                <a:spcPts val="563"/>
              </a:spcBef>
              <a:spcAft>
                <a:spcPct val="0"/>
              </a:spcAft>
              <a:defRPr sz="1650" b="1">
                <a:solidFill>
                  <a:schemeClr val="tx1"/>
                </a:solidFill>
                <a:latin typeface="Arial" charset="0"/>
              </a:defRPr>
            </a:lvl8pPr>
            <a:lvl9pPr marL="1371600" algn="l" defTabSz="514350" rtl="0" eaLnBrk="1" fontAlgn="base" hangingPunct="1">
              <a:spcBef>
                <a:spcPts val="563"/>
              </a:spcBef>
              <a:spcAft>
                <a:spcPct val="0"/>
              </a:spcAft>
              <a:defRPr sz="1650" b="1">
                <a:solidFill>
                  <a:schemeClr val="tx1"/>
                </a:solidFill>
                <a:latin typeface="Arial" charset="0"/>
              </a:defRPr>
            </a:lvl9pPr>
          </a:lstStyle>
          <a:p>
            <a:r>
              <a:rPr lang="en-US" sz="3200">
                <a:solidFill>
                  <a:schemeClr val="bg1"/>
                </a:solidFill>
              </a:rPr>
              <a:t>	Spring 2024 Registration Timeline</a:t>
            </a:r>
            <a:endParaRPr lang="en-US">
              <a:solidFill>
                <a:schemeClr val="bg1"/>
              </a:solidFill>
            </a:endParaRPr>
          </a:p>
        </p:txBody>
      </p:sp>
    </p:spTree>
    <p:extLst>
      <p:ext uri="{BB962C8B-B14F-4D97-AF65-F5344CB8AC3E}">
        <p14:creationId xmlns:p14="http://schemas.microsoft.com/office/powerpoint/2010/main" val="1144811816"/>
      </p:ext>
    </p:extLst>
  </p:cSld>
  <p:clrMapOvr>
    <a:masterClrMapping/>
  </p:clrMapOvr>
</p:sld>
</file>

<file path=ppt/theme/theme1.xml><?xml version="1.0" encoding="utf-8"?>
<a:theme xmlns:a="http://schemas.openxmlformats.org/drawingml/2006/main" name="Content Slide- Master">
  <a:themeElements>
    <a:clrScheme name="New YSM Webcolors- 1-12-2020">
      <a:dk1>
        <a:srgbClr val="000000"/>
      </a:dk1>
      <a:lt1>
        <a:srgbClr val="FFFFFF"/>
      </a:lt1>
      <a:dk2>
        <a:srgbClr val="224570"/>
      </a:dk2>
      <a:lt2>
        <a:srgbClr val="E7E6E6"/>
      </a:lt2>
      <a:accent1>
        <a:srgbClr val="1271E3"/>
      </a:accent1>
      <a:accent2>
        <a:srgbClr val="E96051"/>
      </a:accent2>
      <a:accent3>
        <a:srgbClr val="71939C"/>
      </a:accent3>
      <a:accent4>
        <a:srgbClr val="444C57"/>
      </a:accent4>
      <a:accent5>
        <a:srgbClr val="FFB833"/>
      </a:accent5>
      <a:accent6>
        <a:srgbClr val="3BB3E5"/>
      </a:accent6>
      <a:hlink>
        <a:srgbClr val="4B617C"/>
      </a:hlink>
      <a:folHlink>
        <a:srgbClr val="B3E7F8"/>
      </a:folHlink>
    </a:clrScheme>
    <a:fontScheme name="Custom 2">
      <a:majorFont>
        <a:latin typeface="Times New Roman"/>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solidFill>
              <a:schemeClr val="tx2"/>
            </a:solidFill>
            <a:latin typeface="+mn-lt"/>
          </a:defRPr>
        </a:defPPr>
      </a:lstStyle>
    </a:txDef>
  </a:objectDefaults>
  <a:extraClrSchemeLst/>
  <a:extLst>
    <a:ext uri="{05A4C25C-085E-4340-85A3-A5531E510DB2}">
      <thm15:themeFamily xmlns:thm15="http://schemas.microsoft.com/office/thememl/2012/main" name="Presentation26" id="{AE23C7B2-4889-7143-91C7-C9D076B9C18C}" vid="{D5584349-9AC3-0947-BF6C-B9243D998C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 YSM Webcolors- 1-12-2020">
    <a:dk1>
      <a:srgbClr val="000000"/>
    </a:dk1>
    <a:lt1>
      <a:srgbClr val="FFFFFF"/>
    </a:lt1>
    <a:dk2>
      <a:srgbClr val="224570"/>
    </a:dk2>
    <a:lt2>
      <a:srgbClr val="E7E6E6"/>
    </a:lt2>
    <a:accent1>
      <a:srgbClr val="1271E3"/>
    </a:accent1>
    <a:accent2>
      <a:srgbClr val="E96051"/>
    </a:accent2>
    <a:accent3>
      <a:srgbClr val="71939C"/>
    </a:accent3>
    <a:accent4>
      <a:srgbClr val="444C57"/>
    </a:accent4>
    <a:accent5>
      <a:srgbClr val="FFB833"/>
    </a:accent5>
    <a:accent6>
      <a:srgbClr val="3BB3E5"/>
    </a:accent6>
    <a:hlink>
      <a:srgbClr val="4B617C"/>
    </a:hlink>
    <a:folHlink>
      <a:srgbClr val="B3E7F8"/>
    </a:folHlink>
  </a:clrScheme>
</a:themeOverride>
</file>

<file path=docProps/app.xml><?xml version="1.0" encoding="utf-8"?>
<Properties xmlns="http://schemas.openxmlformats.org/officeDocument/2006/extended-properties" xmlns:vt="http://schemas.openxmlformats.org/officeDocument/2006/docPropsVTypes">
  <Template/>
  <TotalTime>62</TotalTime>
  <Words>1635</Words>
  <Application>Microsoft Office PowerPoint</Application>
  <PresentationFormat>On-screen Show (4:3)</PresentationFormat>
  <Paragraphs>239</Paragraphs>
  <Slides>43</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Georgia</vt:lpstr>
      <vt:lpstr>Microsoft Sans Serif</vt:lpstr>
      <vt:lpstr>Proxima Nova Regular</vt:lpstr>
      <vt:lpstr>Times New Roman</vt:lpstr>
      <vt:lpstr>YaleNew</vt:lpstr>
      <vt:lpstr>Content Slide- Master</vt:lpstr>
      <vt:lpstr>Course Selection and Bidding </vt:lpstr>
      <vt:lpstr> JD Requirements  This information is intended to be an overview.   Complete requirements may be found in the YLS Bulletin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Course Information and Selection  Using YLS:Courses</vt:lpstr>
      <vt:lpstr> YLS:Courses | courses.law.yale.edu</vt:lpstr>
      <vt:lpstr> YLS:Courses | Login</vt:lpstr>
      <vt:lpstr> YLS:Courses | Home</vt:lpstr>
      <vt:lpstr> Course Description and Details</vt:lpstr>
      <vt:lpstr> Bidding Opens</vt:lpstr>
      <vt:lpstr> Your Course Selections</vt:lpstr>
      <vt:lpstr> Your Course Selections, cont.</vt:lpstr>
      <vt:lpstr> Limited Enrollment Bid Selections</vt:lpstr>
      <vt:lpstr> Limited Enrollment Bid Selections</vt:lpstr>
      <vt:lpstr> Permission of the Instructor</vt:lpstr>
      <vt:lpstr> Permission of the Instructor</vt:lpstr>
      <vt:lpstr> Permission of the Instructor</vt:lpstr>
      <vt:lpstr> Experiential Courses</vt:lpstr>
      <vt:lpstr> Experiential Courses</vt:lpstr>
      <vt:lpstr> General or Open Enrollment Courses</vt:lpstr>
      <vt:lpstr> Attachments</vt:lpstr>
      <vt:lpstr> Attachments</vt:lpstr>
      <vt:lpstr> Submit Bids</vt:lpstr>
      <vt:lpstr> Confirm Submission</vt:lpstr>
      <vt:lpstr>PowerPoint Presentation</vt:lpstr>
      <vt:lpstr> What Happens Next?</vt:lpstr>
      <vt:lpstr>PowerPoint Presentation</vt:lpstr>
      <vt:lpstr>PowerPoint Presentation</vt:lpstr>
      <vt:lpstr>PowerPoint Presentation</vt:lpstr>
      <vt:lpstr> Registration Resources</vt:lpstr>
      <vt:lpstr> Course Evaluations</vt:lpstr>
      <vt:lpstr> YLS Student Portal| law.yale.edu/students</vt:lpstr>
      <vt:lpstr> YLS Student Portal| law.yale.edu/students</vt:lpstr>
      <vt:lpstr>     YLS Registrar’s Office | law.yale.edu/registrar</vt:lpstr>
      <vt:lpstr>     Yale Hub | yub.yale.edu</vt:lpstr>
      <vt:lpstr>     Degree Audit | degreeaudit.yale.edu</vt:lpstr>
      <vt:lpstr>PowerPoint Presentation</vt:lpstr>
      <vt:lpstr> Questions?   registrar.law@yale.edu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Maturo, Laura</dc:creator>
  <cp:lastModifiedBy>Kirby, Jennifer</cp:lastModifiedBy>
  <cp:revision>5</cp:revision>
  <cp:lastPrinted>2020-06-12T14:24:39Z</cp:lastPrinted>
  <dcterms:created xsi:type="dcterms:W3CDTF">2020-01-12T16:52:19Z</dcterms:created>
  <dcterms:modified xsi:type="dcterms:W3CDTF">2023-10-31T16:12:43Z</dcterms:modified>
</cp:coreProperties>
</file>